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431" r:id="rId3"/>
    <p:sldId id="433" r:id="rId4"/>
    <p:sldId id="434" r:id="rId5"/>
    <p:sldId id="437" r:id="rId6"/>
    <p:sldId id="43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2"/>
    <p:restoredTop sz="92925"/>
  </p:normalViewPr>
  <p:slideViewPr>
    <p:cSldViewPr snapToGrid="0" snapToObjects="1">
      <p:cViewPr varScale="1">
        <p:scale>
          <a:sx n="119" d="100"/>
          <a:sy n="119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82" Type="http://schemas.openxmlformats.org/officeDocument/2006/relationships/tableStyles" Target="tableStyles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adRLuFbMm5hdTMOjQz9FoY7JQlAMWow9FUZEaZ43K4w/edit#slide=id.g15a702a90e6_0_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adRLuFbMm5hdTMOjQz9FoY7JQlAMWow9FUZEaZ43K4w/edit#slide=id.g15a702a90e6_0_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Models and Hyperparameters: Practical Tips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Thursday</a:t>
            </a:r>
            <a:r>
              <a:rPr lang="en-US" dirty="0">
                <a:solidFill>
                  <a:schemeClr val="tx1"/>
                </a:solidFill>
              </a:rPr>
              <a:t>: Temporal Model Selection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Monday: Modeling Results Update Assignment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Tuesday: Weekly Feedback Form and Readings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to run and how?</a:t>
            </a:r>
          </a:p>
        </p:txBody>
      </p:sp>
    </p:spTree>
    <p:extLst>
      <p:ext uri="{BB962C8B-B14F-4D97-AF65-F5344CB8AC3E}">
        <p14:creationId xmlns:p14="http://schemas.microsoft.com/office/powerpoint/2010/main" val="212599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55C330-3BDE-C34B-B017-753B25F52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AF54C-051E-B549-993F-F39AA2F7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hyperparameters to explore?</a:t>
            </a:r>
          </a:p>
        </p:txBody>
      </p:sp>
    </p:spTree>
    <p:extLst>
      <p:ext uri="{BB962C8B-B14F-4D97-AF65-F5344CB8AC3E}">
        <p14:creationId xmlns:p14="http://schemas.microsoft.com/office/powerpoint/2010/main" val="234528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7F7C7-AE6B-27C5-FA1D-B8A3DB8A7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Bruteforce</a:t>
            </a:r>
            <a:endParaRPr lang="en-US" dirty="0"/>
          </a:p>
          <a:p>
            <a:r>
              <a:rPr lang="en-US" dirty="0"/>
              <a:t>Native </a:t>
            </a:r>
            <a:r>
              <a:rPr lang="en-US" dirty="0" err="1"/>
              <a:t>gridsearch</a:t>
            </a:r>
            <a:r>
              <a:rPr lang="en-US" dirty="0"/>
              <a:t> in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 err="1"/>
              <a:t>Optuna</a:t>
            </a:r>
            <a:r>
              <a:rPr lang="en-US" dirty="0"/>
              <a:t>, </a:t>
            </a:r>
            <a:r>
              <a:rPr lang="en-US" dirty="0" err="1"/>
              <a:t>hyperopt</a:t>
            </a:r>
            <a:r>
              <a:rPr lang="en-US"/>
              <a:t>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7ED3C-28DF-5F98-7E13-6F7F1C96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</a:t>
            </a:r>
            <a:r>
              <a:rPr lang="en-US" dirty="0" err="1"/>
              <a:t>gridsearch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Thursday: Temporal Model Selection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Monday: Modeling Results Update Assignment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Tuesday: Weekly Feedback Form and Readings</a:t>
            </a: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045360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9941</TotalTime>
  <Words>87</Words>
  <Application>Microsoft Macintosh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Simple Light</vt:lpstr>
      <vt:lpstr>Models and Hyperparameters: Practical Tips</vt:lpstr>
      <vt:lpstr>Things to remember</vt:lpstr>
      <vt:lpstr>Which models to run and how?</vt:lpstr>
      <vt:lpstr>Which hyperparameters to explore?</vt:lpstr>
      <vt:lpstr>How to do gridsearch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60</cp:revision>
  <dcterms:created xsi:type="dcterms:W3CDTF">2020-01-14T19:43:43Z</dcterms:created>
  <dcterms:modified xsi:type="dcterms:W3CDTF">2023-09-26T18:41:38Z</dcterms:modified>
</cp:coreProperties>
</file>