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71" r:id="rId3"/>
    <p:sldId id="490" r:id="rId4"/>
    <p:sldId id="492" r:id="rId5"/>
    <p:sldId id="493" r:id="rId6"/>
    <p:sldId id="491" r:id="rId7"/>
    <p:sldId id="483" r:id="rId8"/>
    <p:sldId id="323" r:id="rId9"/>
    <p:sldId id="286" r:id="rId10"/>
    <p:sldId id="472" r:id="rId11"/>
    <p:sldId id="287" r:id="rId12"/>
    <p:sldId id="478" r:id="rId13"/>
    <p:sldId id="468" r:id="rId14"/>
    <p:sldId id="269" r:id="rId15"/>
    <p:sldId id="489" r:id="rId16"/>
    <p:sldId id="475" r:id="rId17"/>
    <p:sldId id="453" r:id="rId18"/>
    <p:sldId id="352" r:id="rId19"/>
    <p:sldId id="458" r:id="rId20"/>
    <p:sldId id="457" r:id="rId21"/>
    <p:sldId id="428" r:id="rId22"/>
    <p:sldId id="429" r:id="rId23"/>
    <p:sldId id="430" r:id="rId24"/>
    <p:sldId id="455" r:id="rId25"/>
    <p:sldId id="460" r:id="rId26"/>
    <p:sldId id="420" r:id="rId27"/>
    <p:sldId id="484" r:id="rId28"/>
    <p:sldId id="488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5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comparable, not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8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Evaluation/Performance Metrics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Evaluation Metrics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residential buildings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demolition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For the roof damage example, what type of ML approach would you use? What metric would you focus on to evaluate model performance?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3D7A99-9482-674A-A236-35A6462C5373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15214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scores</a:t>
            </a:r>
            <a:r>
              <a:rPr lang="en-US" dirty="0"/>
              <a:t> between 0 and 1</a:t>
            </a:r>
          </a:p>
          <a:p>
            <a:r>
              <a:rPr lang="en-US" dirty="0">
                <a:solidFill>
                  <a:srgbClr val="FF0000"/>
                </a:solidFill>
              </a:rPr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(aka PPV: Positive Predictive Value)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(aka Sensitivity, TPR)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</a:t>
            </a:r>
            <a:r>
              <a:rPr lang="en-US" altLang="x-none" b="1" dirty="0">
                <a:latin typeface="Calibri" charset="0"/>
              </a:rPr>
              <a:t>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according to the base rate/class prior </a:t>
            </a:r>
          </a:p>
          <a:p>
            <a:r>
              <a:rPr lang="en-US" dirty="0"/>
              <a:t>What they do today</a:t>
            </a:r>
          </a:p>
          <a:p>
            <a:r>
              <a:rPr lang="en-US" dirty="0"/>
              <a:t>What they could easily do today (without much if any ML)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240518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5478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On the first day of every month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individuals residing in PA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500 people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high risk of 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program outreach by the PA Public Health Department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189" y="1231210"/>
            <a:ext cx="11232291" cy="540436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Timespan to collect labels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Gap between training/validation pairs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training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validation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Sampling frequency for examples/rows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History for features (for each example/row)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64C21727-A739-3142-B6FA-045F6EA5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7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At the time of hospital admission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every patient admitted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if they will be among the 50 highest-risk individuals the hospital will see that month </a:t>
            </a:r>
            <a:r>
              <a:rPr lang="en" sz="3467" dirty="0">
                <a:solidFill>
                  <a:srgbClr val="595959"/>
                </a:solidFill>
              </a:rPr>
              <a:t>for </a:t>
            </a:r>
            <a:r>
              <a:rPr lang="en" sz="3467" dirty="0">
                <a:solidFill>
                  <a:srgbClr val="38761D"/>
                </a:solidFill>
              </a:rPr>
              <a:t>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administration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1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Formulation – first of every month?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Base rate – definition and keeping parallel with label</a:t>
            </a:r>
          </a:p>
          <a:p>
            <a:pPr marL="76200" indent="0">
              <a:buNone/>
            </a:pPr>
            <a:endParaRPr lang="en-US" sz="2600" dirty="0"/>
          </a:p>
          <a:p>
            <a:r>
              <a:rPr lang="en-US" sz="2600" dirty="0"/>
              <a:t>Commonsense Baselines – what makes sense here?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962</Words>
  <Application>Microsoft Macintosh PowerPoint</Application>
  <PresentationFormat>Widescreen</PresentationFormat>
  <Paragraphs>161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Simple Light</vt:lpstr>
      <vt:lpstr>PowerPoint Presentation</vt:lpstr>
      <vt:lpstr>Reminders</vt:lpstr>
      <vt:lpstr>Temporal Validation Review -- Example</vt:lpstr>
      <vt:lpstr>Temporal Validation Parameters</vt:lpstr>
      <vt:lpstr>Temporal Validation Parameters</vt:lpstr>
      <vt:lpstr>Temporal Validation Review -- Example</vt:lpstr>
      <vt:lpstr>Project Update 1 Review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Evaluation Metrics -- Example</vt:lpstr>
      <vt:lpstr>Discussion Question</vt:lpstr>
      <vt:lpstr>Performance Metrics</vt:lpstr>
      <vt:lpstr>Score Distribution on the Test Set</vt:lpstr>
      <vt:lpstr>Evaluation - Metrics</vt:lpstr>
      <vt:lpstr>Evaluation – Metrics (at a threshold k)</vt:lpstr>
      <vt:lpstr>Confusion Matrix-based Metrics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73</cp:revision>
  <dcterms:created xsi:type="dcterms:W3CDTF">2020-01-14T19:43:43Z</dcterms:created>
  <dcterms:modified xsi:type="dcterms:W3CDTF">2022-09-21T01:32:08Z</dcterms:modified>
</cp:coreProperties>
</file>