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282" r:id="rId4"/>
    <p:sldId id="428" r:id="rId5"/>
    <p:sldId id="475" r:id="rId6"/>
    <p:sldId id="476" r:id="rId7"/>
    <p:sldId id="477" r:id="rId8"/>
    <p:sldId id="274" r:id="rId9"/>
    <p:sldId id="309" r:id="rId10"/>
    <p:sldId id="301" r:id="rId11"/>
    <p:sldId id="303" r:id="rId12"/>
    <p:sldId id="320" r:id="rId13"/>
    <p:sldId id="295" r:id="rId14"/>
    <p:sldId id="300" r:id="rId15"/>
    <p:sldId id="478" r:id="rId16"/>
    <p:sldId id="479" r:id="rId17"/>
    <p:sldId id="302" r:id="rId18"/>
    <p:sldId id="304" r:id="rId19"/>
    <p:sldId id="277" r:id="rId20"/>
    <p:sldId id="321" r:id="rId21"/>
    <p:sldId id="278" r:id="rId22"/>
    <p:sldId id="280" r:id="rId23"/>
    <p:sldId id="279" r:id="rId24"/>
    <p:sldId id="306" r:id="rId25"/>
    <p:sldId id="310" r:id="rId26"/>
    <p:sldId id="312" r:id="rId27"/>
    <p:sldId id="313" r:id="rId28"/>
    <p:sldId id="317" r:id="rId29"/>
    <p:sldId id="314" r:id="rId30"/>
    <p:sldId id="316" r:id="rId31"/>
    <p:sldId id="315" r:id="rId32"/>
    <p:sldId id="322" r:id="rId33"/>
    <p:sldId id="473" r:id="rId34"/>
    <p:sldId id="47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update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as a metric: What is F1 trying to do generally? How much does that make sense here?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Validation examples starting right after training examples</a:t>
            </a:r>
          </a:p>
          <a:p>
            <a:endParaRPr lang="en-US" dirty="0"/>
          </a:p>
          <a:p>
            <a:r>
              <a:rPr lang="en-US" dirty="0"/>
              <a:t>Long validation windows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time between splits (e.g., one/year)</a:t>
            </a:r>
          </a:p>
          <a:p>
            <a:endParaRPr lang="en-US" dirty="0"/>
          </a:p>
          <a:p>
            <a:r>
              <a:rPr lang="en-US" dirty="0"/>
              <a:t>Is 1 fully funded or is 0?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/10718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B91F9F-4905-F344-BA9F-6510E3AAF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85" y="4191000"/>
            <a:ext cx="260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1336</Words>
  <Application>Microsoft Macintosh PowerPoint</Application>
  <PresentationFormat>Widescreen</PresentationFormat>
  <Paragraphs>212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Notes from update 2</vt:lpstr>
      <vt:lpstr>Reminder: The PR-k Curve</vt:lpstr>
      <vt:lpstr>slido.com/10718 Which of these is a possible PR-k curve on the same dataset as the one outlined? </vt:lpstr>
      <vt:lpstr>PR-k Curve example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54</cp:revision>
  <dcterms:created xsi:type="dcterms:W3CDTF">2020-01-14T19:43:43Z</dcterms:created>
  <dcterms:modified xsi:type="dcterms:W3CDTF">2022-09-22T18:26:54Z</dcterms:modified>
</cp:coreProperties>
</file>