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471" r:id="rId4"/>
    <p:sldId id="491" r:id="rId5"/>
    <p:sldId id="492" r:id="rId6"/>
    <p:sldId id="486" r:id="rId7"/>
    <p:sldId id="323" r:id="rId8"/>
    <p:sldId id="490" r:id="rId9"/>
    <p:sldId id="286" r:id="rId10"/>
    <p:sldId id="472" r:id="rId11"/>
    <p:sldId id="287" r:id="rId12"/>
    <p:sldId id="478" r:id="rId13"/>
    <p:sldId id="468" r:id="rId14"/>
    <p:sldId id="473" r:id="rId15"/>
    <p:sldId id="288" r:id="rId16"/>
    <p:sldId id="474" r:id="rId17"/>
    <p:sldId id="297" r:id="rId18"/>
    <p:sldId id="479" r:id="rId19"/>
    <p:sldId id="480" r:id="rId20"/>
    <p:sldId id="481" r:id="rId21"/>
    <p:sldId id="482" r:id="rId22"/>
    <p:sldId id="493" r:id="rId23"/>
    <p:sldId id="494" r:id="rId24"/>
    <p:sldId id="495" r:id="rId25"/>
    <p:sldId id="496" r:id="rId26"/>
    <p:sldId id="483" r:id="rId27"/>
    <p:sldId id="489" r:id="rId28"/>
    <p:sldId id="487" r:id="rId29"/>
    <p:sldId id="488" r:id="rId30"/>
    <p:sldId id="289" r:id="rId31"/>
    <p:sldId id="290" r:id="rId32"/>
    <p:sldId id="291" r:id="rId33"/>
    <p:sldId id="292" r:id="rId34"/>
    <p:sldId id="293" r:id="rId35"/>
    <p:sldId id="469" r:id="rId36"/>
    <p:sldId id="470" r:id="rId37"/>
    <p:sldId id="296" r:id="rId38"/>
    <p:sldId id="454" r:id="rId39"/>
    <p:sldId id="48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4"/>
    <p:restoredTop sz="93152"/>
  </p:normalViewPr>
  <p:slideViewPr>
    <p:cSldViewPr snapToGrid="0" snapToObjects="1">
      <p:cViewPr varScale="1">
        <p:scale>
          <a:sx n="126" d="100"/>
          <a:sy n="12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volume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volume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</a:p>
          <a:p>
            <a:pPr lvl="1"/>
            <a:r>
              <a:rPr lang="en-US" sz="2000" dirty="0"/>
              <a:t>Also see feedback in update 1 slides (in the next couple of days)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“Gap”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49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1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5841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Ideally they give fine-grained ranks rather than large categories/groups to make it easier to rank and calculate top k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1358</Words>
  <Application>Microsoft Macintosh PowerPoint</Application>
  <PresentationFormat>Widescreen</PresentationFormat>
  <Paragraphs>311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Simple Light</vt:lpstr>
      <vt:lpstr>ghani uofc template</vt:lpstr>
      <vt:lpstr>PowerPoint Presentation</vt:lpstr>
      <vt:lpstr>Reminders</vt:lpstr>
      <vt:lpstr>Teamwork Question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Temporal Validation Review -- Example</vt:lpstr>
      <vt:lpstr>Temporal Validation Parameters</vt:lpstr>
      <vt:lpstr>Temporal Validation Parameters</vt:lpstr>
      <vt:lpstr>Temporal Validation Review -- Example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78</cp:revision>
  <dcterms:created xsi:type="dcterms:W3CDTF">2020-01-14T19:43:43Z</dcterms:created>
  <dcterms:modified xsi:type="dcterms:W3CDTF">2023-09-12T18:37:14Z</dcterms:modified>
</cp:coreProperties>
</file>