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71" r:id="rId3"/>
    <p:sldId id="483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269" r:id="rId12"/>
    <p:sldId id="489" r:id="rId13"/>
    <p:sldId id="475" r:id="rId14"/>
    <p:sldId id="453" r:id="rId15"/>
    <p:sldId id="352" r:id="rId16"/>
    <p:sldId id="458" r:id="rId17"/>
    <p:sldId id="457" r:id="rId18"/>
    <p:sldId id="428" r:id="rId19"/>
    <p:sldId id="429" r:id="rId20"/>
    <p:sldId id="430" r:id="rId21"/>
    <p:sldId id="455" r:id="rId22"/>
    <p:sldId id="460" r:id="rId23"/>
    <p:sldId id="420" r:id="rId24"/>
    <p:sldId id="484" r:id="rId25"/>
    <p:sldId id="48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8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Evaluation Metrics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residential buildings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demolition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For the roof damage example, what type of ML approach would you use? What metric would you focus on to evaluate model performance?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3D7A99-9482-674A-A236-35A6462C5373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5214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5478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validation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765</Words>
  <Application>Microsoft Macintosh PowerPoint</Application>
  <PresentationFormat>Widescreen</PresentationFormat>
  <Paragraphs>142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Simple Light</vt:lpstr>
      <vt:lpstr>PowerPoint Presentation</vt:lpstr>
      <vt:lpstr>Reminders</vt:lpstr>
      <vt:lpstr>Project Update 1 Review</vt:lpstr>
      <vt:lpstr>Discussion Question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Evaluation Metrics -- Example</vt:lpstr>
      <vt:lpstr>Discussion Question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69</cp:revision>
  <dcterms:created xsi:type="dcterms:W3CDTF">2020-01-14T19:43:43Z</dcterms:created>
  <dcterms:modified xsi:type="dcterms:W3CDTF">2022-09-15T18:12:08Z</dcterms:modified>
</cp:coreProperties>
</file>