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604" r:id="rId3"/>
    <p:sldId id="499" r:id="rId4"/>
    <p:sldId id="323" r:id="rId5"/>
    <p:sldId id="257" r:id="rId6"/>
    <p:sldId id="274" r:id="rId7"/>
    <p:sldId id="607" r:id="rId8"/>
    <p:sldId id="331" r:id="rId9"/>
    <p:sldId id="592" r:id="rId10"/>
    <p:sldId id="609" r:id="rId11"/>
    <p:sldId id="610" r:id="rId12"/>
    <p:sldId id="611" r:id="rId13"/>
    <p:sldId id="613" r:id="rId14"/>
    <p:sldId id="612" r:id="rId15"/>
    <p:sldId id="272" r:id="rId16"/>
    <p:sldId id="487" r:id="rId17"/>
    <p:sldId id="273" r:id="rId18"/>
    <p:sldId id="489" r:id="rId19"/>
    <p:sldId id="275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0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02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90566"/>
              </p:ext>
            </p:extLst>
          </p:nvPr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Module 3 Presentations – Preprocessing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Module 3 Presentation Recordings (no class meetings)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1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D15A7-3146-CC4E-9BB7-36C100B2C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BB62-1E7B-C641-8352-7C61F8A883C7}"/>
              </a:ext>
            </a:extLst>
          </p:cNvPr>
          <p:cNvSpPr txBox="1"/>
          <p:nvPr/>
        </p:nvSpPr>
        <p:spPr>
          <a:xfrm>
            <a:off x="322728" y="398033"/>
            <a:ext cx="8025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Recap: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7549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05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637</Words>
  <Application>Microsoft Macintosh PowerPoint</Application>
  <PresentationFormat>Widescreen</PresentationFormat>
  <Paragraphs>214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Simple Light</vt:lpstr>
      <vt:lpstr>PowerPoint Presentation</vt:lpstr>
      <vt:lpstr>Reminders</vt:lpstr>
      <vt:lpstr>PowerPoint Presentation</vt:lpstr>
      <vt:lpstr>PowerPoint Presentation</vt:lpstr>
      <vt:lpstr>Things to cover today</vt:lpstr>
      <vt:lpstr>What is the purpose of doing field validation?</vt:lpstr>
      <vt:lpstr>Field Validation: Beyond A/B Testing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13</cp:revision>
  <dcterms:created xsi:type="dcterms:W3CDTF">2020-01-14T19:43:43Z</dcterms:created>
  <dcterms:modified xsi:type="dcterms:W3CDTF">2023-12-07T18:23:40Z</dcterms:modified>
</cp:coreProperties>
</file>