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3"/>
  </p:notesMasterIdLst>
  <p:sldIdLst>
    <p:sldId id="256" r:id="rId3"/>
    <p:sldId id="431" r:id="rId4"/>
    <p:sldId id="509" r:id="rId5"/>
    <p:sldId id="257" r:id="rId6"/>
    <p:sldId id="323" r:id="rId7"/>
    <p:sldId id="505" r:id="rId8"/>
    <p:sldId id="260" r:id="rId9"/>
    <p:sldId id="441" r:id="rId10"/>
    <p:sldId id="432" r:id="rId11"/>
    <p:sldId id="488" r:id="rId12"/>
    <p:sldId id="457" r:id="rId13"/>
    <p:sldId id="428" r:id="rId14"/>
    <p:sldId id="300" r:id="rId15"/>
    <p:sldId id="507" r:id="rId16"/>
    <p:sldId id="477" r:id="rId17"/>
    <p:sldId id="487" r:id="rId18"/>
    <p:sldId id="506" r:id="rId19"/>
    <p:sldId id="496" r:id="rId20"/>
    <p:sldId id="473" r:id="rId21"/>
    <p:sldId id="51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</a:p>
          <a:p>
            <a:r>
              <a:rPr lang="en-US" dirty="0">
                <a:solidFill>
                  <a:schemeClr val="tx1"/>
                </a:solidFill>
              </a:rPr>
              <a:t>Assignments for Modules 2 and 3 methods by end of the week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Monday update assignment: finalize models (more features, fix bugs)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b="1" dirty="0">
                <a:solidFill>
                  <a:srgbClr val="811E17"/>
                </a:solidFill>
              </a:rPr>
              <a:t>Change in location: </a:t>
            </a:r>
            <a:r>
              <a:rPr lang="en-US" b="1" dirty="0" err="1">
                <a:solidFill>
                  <a:srgbClr val="811E17"/>
                </a:solidFill>
              </a:rPr>
              <a:t>Rangos</a:t>
            </a:r>
            <a:r>
              <a:rPr lang="en-US" b="1" dirty="0">
                <a:solidFill>
                  <a:srgbClr val="811E17"/>
                </a:solidFill>
              </a:rPr>
              <a:t> 3 in Cohen University Center (Tentative)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</a:p>
          <a:p>
            <a:r>
              <a:rPr lang="en-US" dirty="0">
                <a:solidFill>
                  <a:schemeClr val="tx1"/>
                </a:solidFill>
              </a:rPr>
              <a:t>Assignments for Modules 2 and 3 methods by end of the week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Monday update assignment: finalize models (more features, fix bugs)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b="1" dirty="0">
                <a:solidFill>
                  <a:srgbClr val="811E17"/>
                </a:solidFill>
              </a:rPr>
              <a:t>Change in location: </a:t>
            </a:r>
            <a:r>
              <a:rPr lang="en-US" b="1" dirty="0" err="1">
                <a:solidFill>
                  <a:srgbClr val="811E17"/>
                </a:solidFill>
              </a:rPr>
              <a:t>Rangos</a:t>
            </a:r>
            <a:r>
              <a:rPr lang="en-US" b="1" dirty="0">
                <a:solidFill>
                  <a:srgbClr val="811E17"/>
                </a:solidFill>
              </a:rPr>
              <a:t> 3 in Cohen University Center (Tentative)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5799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Last project update assignment October 24 with finalized models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</a:t>
            </a:r>
            <a:r>
              <a:rPr lang="en-US" u="sng" dirty="0">
                <a:solidFill>
                  <a:schemeClr val="tx1"/>
                </a:solidFill>
              </a:rPr>
              <a:t>one approach from each class</a:t>
            </a:r>
            <a:r>
              <a:rPr lang="en-US" dirty="0">
                <a:solidFill>
                  <a:schemeClr val="tx1"/>
                </a:solidFill>
              </a:rPr>
              <a:t>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9610</TotalTime>
  <Words>1097</Words>
  <Application>Microsoft Macintosh PowerPoint</Application>
  <PresentationFormat>Widescreen</PresentationFormat>
  <Paragraphs>189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Going Forward: Modules 2 and 3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90</cp:revision>
  <dcterms:created xsi:type="dcterms:W3CDTF">2020-01-14T19:43:43Z</dcterms:created>
  <dcterms:modified xsi:type="dcterms:W3CDTF">2022-10-11T18:30:41Z</dcterms:modified>
</cp:coreProperties>
</file>