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4" r:id="rId3"/>
    <p:sldId id="282" r:id="rId4"/>
    <p:sldId id="428" r:id="rId5"/>
    <p:sldId id="475" r:id="rId6"/>
    <p:sldId id="476" r:id="rId7"/>
    <p:sldId id="477" r:id="rId8"/>
    <p:sldId id="274" r:id="rId9"/>
    <p:sldId id="309" r:id="rId10"/>
    <p:sldId id="301" r:id="rId11"/>
    <p:sldId id="303" r:id="rId12"/>
    <p:sldId id="320" r:id="rId13"/>
    <p:sldId id="295" r:id="rId14"/>
    <p:sldId id="300" r:id="rId15"/>
    <p:sldId id="478" r:id="rId16"/>
    <p:sldId id="479" r:id="rId17"/>
    <p:sldId id="302" r:id="rId18"/>
    <p:sldId id="304" r:id="rId19"/>
    <p:sldId id="277" r:id="rId20"/>
    <p:sldId id="321" r:id="rId21"/>
    <p:sldId id="278" r:id="rId22"/>
    <p:sldId id="280" r:id="rId23"/>
    <p:sldId id="279" r:id="rId24"/>
    <p:sldId id="306" r:id="rId25"/>
    <p:sldId id="310" r:id="rId26"/>
    <p:sldId id="312" r:id="rId27"/>
    <p:sldId id="313" r:id="rId28"/>
    <p:sldId id="317" r:id="rId29"/>
    <p:sldId id="314" r:id="rId30"/>
    <p:sldId id="316" r:id="rId31"/>
    <p:sldId id="315" r:id="rId32"/>
    <p:sldId id="322" r:id="rId33"/>
    <p:sldId id="473" r:id="rId34"/>
    <p:sldId id="47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8"/>
    <p:restoredTop sz="93129"/>
  </p:normalViewPr>
  <p:slideViewPr>
    <p:cSldViewPr snapToGrid="0" snapToObjects="1">
      <p:cViewPr varScale="1">
        <p:scale>
          <a:sx n="117" d="100"/>
          <a:sy n="11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3: Focus on feature generation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Metrics and Update Assignment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3: Focus on </a:t>
            </a:r>
            <a:r>
              <a:rPr lang="en-US"/>
              <a:t>feature generation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/10718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1AD32-D689-6108-2A34-7E7913654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81" y="4303717"/>
            <a:ext cx="2278383" cy="23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1276</Words>
  <Application>Microsoft Macintosh PowerPoint</Application>
  <PresentationFormat>Widescreen</PresentationFormat>
  <Paragraphs>203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Recap from Metrics and Update Assignment 2</vt:lpstr>
      <vt:lpstr>Reminder: The PR-k Curve</vt:lpstr>
      <vt:lpstr>slido.com/10718 Which of these is a possible PR-k curve on the same dataset as the one outlined? </vt:lpstr>
      <vt:lpstr>PR-k Curve example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57</cp:revision>
  <dcterms:created xsi:type="dcterms:W3CDTF">2020-01-14T19:43:43Z</dcterms:created>
  <dcterms:modified xsi:type="dcterms:W3CDTF">2023-09-19T18:58:36Z</dcterms:modified>
</cp:coreProperties>
</file>