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00" r:id="rId3"/>
    <p:sldId id="296" r:id="rId4"/>
    <p:sldId id="298" r:id="rId5"/>
    <p:sldId id="257" r:id="rId6"/>
    <p:sldId id="261" r:id="rId7"/>
    <p:sldId id="297" r:id="rId8"/>
    <p:sldId id="301" r:id="rId9"/>
    <p:sldId id="262" r:id="rId10"/>
    <p:sldId id="263" r:id="rId11"/>
    <p:sldId id="295" r:id="rId12"/>
    <p:sldId id="299" r:id="rId13"/>
    <p:sldId id="264" r:id="rId14"/>
    <p:sldId id="267" r:id="rId15"/>
    <p:sldId id="269" r:id="rId16"/>
    <p:sldId id="270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1"/>
    <p:restoredTop sz="94798"/>
  </p:normalViewPr>
  <p:slideViewPr>
    <p:cSldViewPr snapToGrid="0">
      <p:cViewPr varScale="1">
        <p:scale>
          <a:sx n="124" d="100"/>
          <a:sy n="124" d="100"/>
        </p:scale>
        <p:origin x="184" y="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FE2C4-4535-7047-A3A6-B33E3FEE45C7}" type="doc">
      <dgm:prSet loTypeId="urn:microsoft.com/office/officeart/2005/8/layout/defaul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2603DCF-EAFB-4949-83A9-24F80F8CAA52}">
      <dgm:prSet phldrT="[Text]"/>
      <dgm:spPr>
        <a:solidFill>
          <a:srgbClr val="005493"/>
        </a:solidFill>
      </dgm:spPr>
      <dgm:t>
        <a:bodyPr/>
        <a:lstStyle/>
        <a:p>
          <a:r>
            <a:rPr lang="en-US" dirty="0"/>
            <a:t>Core Project</a:t>
          </a:r>
        </a:p>
      </dgm:t>
    </dgm:pt>
    <dgm:pt modelId="{5E3A4147-D107-544F-8483-72F5744676F7}" type="parTrans" cxnId="{20816208-0566-8847-B257-12031CC4D5BE}">
      <dgm:prSet/>
      <dgm:spPr/>
      <dgm:t>
        <a:bodyPr/>
        <a:lstStyle/>
        <a:p>
          <a:endParaRPr lang="en-US"/>
        </a:p>
      </dgm:t>
    </dgm:pt>
    <dgm:pt modelId="{BD8435A3-DCC5-6542-9D49-B05321331C80}" type="sibTrans" cxnId="{20816208-0566-8847-B257-12031CC4D5BE}">
      <dgm:prSet/>
      <dgm:spPr/>
      <dgm:t>
        <a:bodyPr/>
        <a:lstStyle/>
        <a:p>
          <a:endParaRPr lang="en-US"/>
        </a:p>
      </dgm:t>
    </dgm:pt>
    <dgm:pt modelId="{CF3B8DF6-BD9B-3E4D-B9E3-9CCBE85B1170}">
      <dgm:prSet phldrT="[Text]"/>
      <dgm:spPr/>
      <dgm:t>
        <a:bodyPr/>
        <a:lstStyle/>
        <a:p>
          <a:r>
            <a:rPr lang="en-US" b="0"/>
            <a:t>Applying Additional Topics</a:t>
          </a:r>
          <a:endParaRPr lang="en-US" b="0" dirty="0"/>
        </a:p>
      </dgm:t>
    </dgm:pt>
    <dgm:pt modelId="{D2AC1238-C4B5-2749-8704-FF0828FB51E9}" type="parTrans" cxnId="{45848362-D7CD-A045-906E-2335C7F17D18}">
      <dgm:prSet/>
      <dgm:spPr/>
      <dgm:t>
        <a:bodyPr/>
        <a:lstStyle/>
        <a:p>
          <a:endParaRPr lang="en-US"/>
        </a:p>
      </dgm:t>
    </dgm:pt>
    <dgm:pt modelId="{7FAECF76-7BB8-8A4C-9E8E-A3B0A09E2CE7}" type="sibTrans" cxnId="{45848362-D7CD-A045-906E-2335C7F17D18}">
      <dgm:prSet/>
      <dgm:spPr/>
      <dgm:t>
        <a:bodyPr/>
        <a:lstStyle/>
        <a:p>
          <a:endParaRPr lang="en-US"/>
        </a:p>
      </dgm:t>
    </dgm:pt>
    <dgm:pt modelId="{D539D8C2-E788-2942-8CAF-D6EAC59D1CE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Class Discussions (and attendance)</a:t>
          </a:r>
        </a:p>
      </dgm:t>
    </dgm:pt>
    <dgm:pt modelId="{819C681A-282B-6D4A-A341-5D7DEDFC47C3}" type="parTrans" cxnId="{40713670-15AA-A140-8A8A-92B373544F9C}">
      <dgm:prSet/>
      <dgm:spPr/>
      <dgm:t>
        <a:bodyPr/>
        <a:lstStyle/>
        <a:p>
          <a:endParaRPr lang="en-US"/>
        </a:p>
      </dgm:t>
    </dgm:pt>
    <dgm:pt modelId="{17094715-8C75-DD44-87A9-590C5CBA5DF7}" type="sibTrans" cxnId="{40713670-15AA-A140-8A8A-92B373544F9C}">
      <dgm:prSet/>
      <dgm:spPr/>
      <dgm:t>
        <a:bodyPr/>
        <a:lstStyle/>
        <a:p>
          <a:endParaRPr lang="en-US"/>
        </a:p>
      </dgm:t>
    </dgm:pt>
    <dgm:pt modelId="{011BAD0E-2B36-7242-91D6-BAD748A75EEF}">
      <dgm:prSet phldrT="[Text]"/>
      <dgm:spPr/>
      <dgm:t>
        <a:bodyPr/>
        <a:lstStyle/>
        <a:p>
          <a:r>
            <a:rPr lang="en-US" dirty="0"/>
            <a:t>Midterm Exam</a:t>
          </a:r>
        </a:p>
      </dgm:t>
    </dgm:pt>
    <dgm:pt modelId="{5CF54E54-D7D1-7941-B074-4E547EBEA6AF}" type="parTrans" cxnId="{37EDEC88-E870-1446-B296-2E5359781D1D}">
      <dgm:prSet/>
      <dgm:spPr/>
      <dgm:t>
        <a:bodyPr/>
        <a:lstStyle/>
        <a:p>
          <a:endParaRPr lang="en-US"/>
        </a:p>
      </dgm:t>
    </dgm:pt>
    <dgm:pt modelId="{0AD00A38-A38A-5E49-BB68-0F2A5052FD1A}" type="sibTrans" cxnId="{37EDEC88-E870-1446-B296-2E5359781D1D}">
      <dgm:prSet/>
      <dgm:spPr/>
      <dgm:t>
        <a:bodyPr/>
        <a:lstStyle/>
        <a:p>
          <a:endParaRPr lang="en-US"/>
        </a:p>
      </dgm:t>
    </dgm:pt>
    <dgm:pt modelId="{BAE9CF11-92DE-3C45-BF17-0699AB814C72}" type="pres">
      <dgm:prSet presAssocID="{50FFE2C4-4535-7047-A3A6-B33E3FEE45C7}" presName="diagram" presStyleCnt="0">
        <dgm:presLayoutVars>
          <dgm:dir/>
          <dgm:resizeHandles val="exact"/>
        </dgm:presLayoutVars>
      </dgm:prSet>
      <dgm:spPr/>
    </dgm:pt>
    <dgm:pt modelId="{4CD81653-D648-9340-AD40-53462091BDB5}" type="pres">
      <dgm:prSet presAssocID="{72603DCF-EAFB-4949-83A9-24F80F8CAA52}" presName="node" presStyleLbl="node1" presStyleIdx="0" presStyleCnt="4">
        <dgm:presLayoutVars>
          <dgm:bulletEnabled val="1"/>
        </dgm:presLayoutVars>
      </dgm:prSet>
      <dgm:spPr/>
    </dgm:pt>
    <dgm:pt modelId="{424AAF56-92CC-C34C-A319-DBCC97E9138D}" type="pres">
      <dgm:prSet presAssocID="{BD8435A3-DCC5-6542-9D49-B05321331C80}" presName="sibTrans" presStyleCnt="0"/>
      <dgm:spPr/>
    </dgm:pt>
    <dgm:pt modelId="{B7172FE3-1AA5-754A-9BD0-CB02AAA24545}" type="pres">
      <dgm:prSet presAssocID="{CF3B8DF6-BD9B-3E4D-B9E3-9CCBE85B1170}" presName="node" presStyleLbl="node1" presStyleIdx="1" presStyleCnt="4">
        <dgm:presLayoutVars>
          <dgm:bulletEnabled val="1"/>
        </dgm:presLayoutVars>
      </dgm:prSet>
      <dgm:spPr/>
    </dgm:pt>
    <dgm:pt modelId="{D52733D0-F981-0040-BE20-3BDE7C822361}" type="pres">
      <dgm:prSet presAssocID="{7FAECF76-7BB8-8A4C-9E8E-A3B0A09E2CE7}" presName="sibTrans" presStyleCnt="0"/>
      <dgm:spPr/>
    </dgm:pt>
    <dgm:pt modelId="{AA9738A4-EF10-CA4A-9B99-349D2DF0F814}" type="pres">
      <dgm:prSet presAssocID="{D539D8C2-E788-2942-8CAF-D6EAC59D1CE7}" presName="node" presStyleLbl="node1" presStyleIdx="2" presStyleCnt="4">
        <dgm:presLayoutVars>
          <dgm:bulletEnabled val="1"/>
        </dgm:presLayoutVars>
      </dgm:prSet>
      <dgm:spPr/>
    </dgm:pt>
    <dgm:pt modelId="{25C1AAC7-767F-C14E-8602-E2E44C31700E}" type="pres">
      <dgm:prSet presAssocID="{17094715-8C75-DD44-87A9-590C5CBA5DF7}" presName="sibTrans" presStyleCnt="0"/>
      <dgm:spPr/>
    </dgm:pt>
    <dgm:pt modelId="{461B56CF-25D3-6946-AA5B-3ADA16F0588E}" type="pres">
      <dgm:prSet presAssocID="{011BAD0E-2B36-7242-91D6-BAD748A75EEF}" presName="node" presStyleLbl="node1" presStyleIdx="3" presStyleCnt="4">
        <dgm:presLayoutVars>
          <dgm:bulletEnabled val="1"/>
        </dgm:presLayoutVars>
      </dgm:prSet>
      <dgm:spPr/>
    </dgm:pt>
  </dgm:ptLst>
  <dgm:cxnLst>
    <dgm:cxn modelId="{20816208-0566-8847-B257-12031CC4D5BE}" srcId="{50FFE2C4-4535-7047-A3A6-B33E3FEE45C7}" destId="{72603DCF-EAFB-4949-83A9-24F80F8CAA52}" srcOrd="0" destOrd="0" parTransId="{5E3A4147-D107-544F-8483-72F5744676F7}" sibTransId="{BD8435A3-DCC5-6542-9D49-B05321331C80}"/>
    <dgm:cxn modelId="{E8B3D51E-4E5D-2646-9A9A-C6523BAB0D03}" type="presOf" srcId="{D539D8C2-E788-2942-8CAF-D6EAC59D1CE7}" destId="{AA9738A4-EF10-CA4A-9B99-349D2DF0F814}" srcOrd="0" destOrd="0" presId="urn:microsoft.com/office/officeart/2005/8/layout/default"/>
    <dgm:cxn modelId="{45848362-D7CD-A045-906E-2335C7F17D18}" srcId="{50FFE2C4-4535-7047-A3A6-B33E3FEE45C7}" destId="{CF3B8DF6-BD9B-3E4D-B9E3-9CCBE85B1170}" srcOrd="1" destOrd="0" parTransId="{D2AC1238-C4B5-2749-8704-FF0828FB51E9}" sibTransId="{7FAECF76-7BB8-8A4C-9E8E-A3B0A09E2CE7}"/>
    <dgm:cxn modelId="{40713670-15AA-A140-8A8A-92B373544F9C}" srcId="{50FFE2C4-4535-7047-A3A6-B33E3FEE45C7}" destId="{D539D8C2-E788-2942-8CAF-D6EAC59D1CE7}" srcOrd="2" destOrd="0" parTransId="{819C681A-282B-6D4A-A341-5D7DEDFC47C3}" sibTransId="{17094715-8C75-DD44-87A9-590C5CBA5DF7}"/>
    <dgm:cxn modelId="{0403CE78-862E-AB4D-8B99-37BA396B593C}" type="presOf" srcId="{CF3B8DF6-BD9B-3E4D-B9E3-9CCBE85B1170}" destId="{B7172FE3-1AA5-754A-9BD0-CB02AAA24545}" srcOrd="0" destOrd="0" presId="urn:microsoft.com/office/officeart/2005/8/layout/default"/>
    <dgm:cxn modelId="{37EDEC88-E870-1446-B296-2E5359781D1D}" srcId="{50FFE2C4-4535-7047-A3A6-B33E3FEE45C7}" destId="{011BAD0E-2B36-7242-91D6-BAD748A75EEF}" srcOrd="3" destOrd="0" parTransId="{5CF54E54-D7D1-7941-B074-4E547EBEA6AF}" sibTransId="{0AD00A38-A38A-5E49-BB68-0F2A5052FD1A}"/>
    <dgm:cxn modelId="{7CFB1395-351D-F640-BA73-6B5F516211B9}" type="presOf" srcId="{50FFE2C4-4535-7047-A3A6-B33E3FEE45C7}" destId="{BAE9CF11-92DE-3C45-BF17-0699AB814C72}" srcOrd="0" destOrd="0" presId="urn:microsoft.com/office/officeart/2005/8/layout/default"/>
    <dgm:cxn modelId="{8AFBC0F2-AAF6-7E4F-8CA3-B444AEA0EF36}" type="presOf" srcId="{011BAD0E-2B36-7242-91D6-BAD748A75EEF}" destId="{461B56CF-25D3-6946-AA5B-3ADA16F0588E}" srcOrd="0" destOrd="0" presId="urn:microsoft.com/office/officeart/2005/8/layout/default"/>
    <dgm:cxn modelId="{1DCC6EF9-24B2-344D-84FF-C1B61F993376}" type="presOf" srcId="{72603DCF-EAFB-4949-83A9-24F80F8CAA52}" destId="{4CD81653-D648-9340-AD40-53462091BDB5}" srcOrd="0" destOrd="0" presId="urn:microsoft.com/office/officeart/2005/8/layout/default"/>
    <dgm:cxn modelId="{04100456-DA19-1940-965E-EFFA9A299FFC}" type="presParOf" srcId="{BAE9CF11-92DE-3C45-BF17-0699AB814C72}" destId="{4CD81653-D648-9340-AD40-53462091BDB5}" srcOrd="0" destOrd="0" presId="urn:microsoft.com/office/officeart/2005/8/layout/default"/>
    <dgm:cxn modelId="{83A851B1-CD83-664F-9472-E069CFD22627}" type="presParOf" srcId="{BAE9CF11-92DE-3C45-BF17-0699AB814C72}" destId="{424AAF56-92CC-C34C-A319-DBCC97E9138D}" srcOrd="1" destOrd="0" presId="urn:microsoft.com/office/officeart/2005/8/layout/default"/>
    <dgm:cxn modelId="{F67AF06E-FB71-4048-B133-41936471A8C6}" type="presParOf" srcId="{BAE9CF11-92DE-3C45-BF17-0699AB814C72}" destId="{B7172FE3-1AA5-754A-9BD0-CB02AAA24545}" srcOrd="2" destOrd="0" presId="urn:microsoft.com/office/officeart/2005/8/layout/default"/>
    <dgm:cxn modelId="{FD2E94BA-F3B5-7A41-807D-2A762FA830B9}" type="presParOf" srcId="{BAE9CF11-92DE-3C45-BF17-0699AB814C72}" destId="{D52733D0-F981-0040-BE20-3BDE7C822361}" srcOrd="3" destOrd="0" presId="urn:microsoft.com/office/officeart/2005/8/layout/default"/>
    <dgm:cxn modelId="{96D77225-47CB-B347-8E16-D53D2690E29B}" type="presParOf" srcId="{BAE9CF11-92DE-3C45-BF17-0699AB814C72}" destId="{AA9738A4-EF10-CA4A-9B99-349D2DF0F814}" srcOrd="4" destOrd="0" presId="urn:microsoft.com/office/officeart/2005/8/layout/default"/>
    <dgm:cxn modelId="{7131FB35-B877-2949-8D9C-C1819F682FC3}" type="presParOf" srcId="{BAE9CF11-92DE-3C45-BF17-0699AB814C72}" destId="{25C1AAC7-767F-C14E-8602-E2E44C31700E}" srcOrd="5" destOrd="0" presId="urn:microsoft.com/office/officeart/2005/8/layout/default"/>
    <dgm:cxn modelId="{0D04A568-9DA1-1440-98D8-51A8F6AFC8C9}" type="presParOf" srcId="{BAE9CF11-92DE-3C45-BF17-0699AB814C72}" destId="{461B56CF-25D3-6946-AA5B-3ADA16F0588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81653-D648-9340-AD40-53462091BDB5}">
      <dsp:nvSpPr>
        <dsp:cNvPr id="0" name=""/>
        <dsp:cNvSpPr/>
      </dsp:nvSpPr>
      <dsp:spPr>
        <a:xfrm>
          <a:off x="125397" y="367"/>
          <a:ext cx="2115442" cy="1269265"/>
        </a:xfrm>
        <a:prstGeom prst="rect">
          <a:avLst/>
        </a:prstGeom>
        <a:solidFill>
          <a:srgbClr val="00549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Core Project</a:t>
          </a:r>
        </a:p>
      </dsp:txBody>
      <dsp:txXfrm>
        <a:off x="125397" y="367"/>
        <a:ext cx="2115442" cy="1269265"/>
      </dsp:txXfrm>
    </dsp:sp>
    <dsp:sp modelId="{B7172FE3-1AA5-754A-9BD0-CB02AAA24545}">
      <dsp:nvSpPr>
        <dsp:cNvPr id="0" name=""/>
        <dsp:cNvSpPr/>
      </dsp:nvSpPr>
      <dsp:spPr>
        <a:xfrm>
          <a:off x="2452384" y="367"/>
          <a:ext cx="2115442" cy="1269265"/>
        </a:xfrm>
        <a:prstGeom prst="rect">
          <a:avLst/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Applying Additional Topics</a:t>
          </a:r>
          <a:endParaRPr lang="en-US" sz="2100" b="0" kern="1200" dirty="0"/>
        </a:p>
      </dsp:txBody>
      <dsp:txXfrm>
        <a:off x="2452384" y="367"/>
        <a:ext cx="2115442" cy="1269265"/>
      </dsp:txXfrm>
    </dsp:sp>
    <dsp:sp modelId="{AA9738A4-EF10-CA4A-9B99-349D2DF0F814}">
      <dsp:nvSpPr>
        <dsp:cNvPr id="0" name=""/>
        <dsp:cNvSpPr/>
      </dsp:nvSpPr>
      <dsp:spPr>
        <a:xfrm>
          <a:off x="4779372" y="367"/>
          <a:ext cx="2115442" cy="1269265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 Discussions (and attendance)</a:t>
          </a:r>
        </a:p>
      </dsp:txBody>
      <dsp:txXfrm>
        <a:off x="4779372" y="367"/>
        <a:ext cx="2115442" cy="1269265"/>
      </dsp:txXfrm>
    </dsp:sp>
    <dsp:sp modelId="{461B56CF-25D3-6946-AA5B-3ADA16F0588E}">
      <dsp:nvSpPr>
        <dsp:cNvPr id="0" name=""/>
        <dsp:cNvSpPr/>
      </dsp:nvSpPr>
      <dsp:spPr>
        <a:xfrm>
          <a:off x="7106359" y="367"/>
          <a:ext cx="2115442" cy="1269265"/>
        </a:xfrm>
        <a:prstGeom prst="rect">
          <a:avLst/>
        </a:prstGeom>
        <a:solidFill>
          <a:schemeClr val="accent3">
            <a:hueOff val="-9983320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Midterm Exam</a:t>
          </a:r>
        </a:p>
      </dsp:txBody>
      <dsp:txXfrm>
        <a:off x="7106359" y="367"/>
        <a:ext cx="2115442" cy="1269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MLinPractice#schedu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_VGmx3685DNY48WLf5TgUMLAj8CFdt6?authuser=2#scrollTo=VIedu1vjE8P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 &amp;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9325" y="40660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2: Model Interpretability, Fairness, Field Trials, Uncertainty Quantification, ML Ops, …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Schedule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Piazza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 </a:t>
            </a: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4-person teams by Tuesday (and fill out the spreadsheet to let us know)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If you think you might drop this course, do it soon and  keep that in mind when making teams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Explore literature (broadly) to understand key reasons why ML systems may and do fail in production and deployment </a:t>
            </a:r>
            <a:endParaRPr lang="en" sz="1600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sz="2000" b="1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1600" b="1" dirty="0"/>
              <a:t>Project Team Creation: ink in canvas</a:t>
            </a:r>
          </a:p>
          <a:p>
            <a:pPr lvl="1">
              <a:spcBef>
                <a:spcPts val="0"/>
              </a:spcBef>
            </a:pPr>
            <a:r>
              <a:rPr lang="en-US" sz="1600" b="1" dirty="0"/>
              <a:t>Individual project: First pass on the ML project (due next Tuesday)</a:t>
            </a:r>
          </a:p>
          <a:p>
            <a:pPr lvl="1">
              <a:spcBef>
                <a:spcPts val="0"/>
              </a:spcBef>
            </a:pPr>
            <a:endParaRPr lang="en-US" sz="1600" b="1" dirty="0"/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9B6-872F-4122-9EA5-42B96165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this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C518-FF31-4521-FB00-EEC8F73E7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0" cy="2349008"/>
          </a:xfrm>
        </p:spPr>
        <p:txBody>
          <a:bodyPr/>
          <a:lstStyle/>
          <a:p>
            <a:r>
              <a:rPr lang="en-US" dirty="0"/>
              <a:t>Exposure and experience solving end-to-end real-world problems with ML</a:t>
            </a:r>
          </a:p>
          <a:p>
            <a:endParaRPr lang="en-US" dirty="0"/>
          </a:p>
          <a:p>
            <a:pPr lvl="1"/>
            <a:r>
              <a:rPr lang="en-US" dirty="0"/>
              <a:t>Beyond methods and models</a:t>
            </a:r>
          </a:p>
          <a:p>
            <a:pPr lvl="1"/>
            <a:r>
              <a:rPr lang="en-US" dirty="0"/>
              <a:t>Beyond simplifying assumptions</a:t>
            </a:r>
          </a:p>
          <a:p>
            <a:pPr lvl="1"/>
            <a:r>
              <a:rPr lang="en-US" dirty="0"/>
              <a:t>Beyond general-purpose, one-size-fits-all setups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6F8BF-5122-1CDF-6F6A-5C00236133C0}"/>
              </a:ext>
            </a:extLst>
          </p:cNvPr>
          <p:cNvSpPr txBox="1"/>
          <p:nvPr/>
        </p:nvSpPr>
        <p:spPr>
          <a:xfrm>
            <a:off x="0" y="3501483"/>
            <a:ext cx="8616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1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Our goal is to train you to expand the scope of what you do in your future careers</a:t>
            </a:r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a lot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the focus to be on learning and not on the grade but...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432-6F80-5A10-1FA3-D869104B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D81CC53-5862-E700-B784-B971E90CB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600247"/>
              </p:ext>
            </p:extLst>
          </p:nvPr>
        </p:nvGraphicFramePr>
        <p:xfrm>
          <a:off x="-76200" y="1536699"/>
          <a:ext cx="9347200" cy="127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8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 &amp;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0498AB-30B6-A245-AB95-88053911351A}">
  <we:reference id="wa200006000" version="1.2.1.0" store="en-US" storeType="OMEX"/>
  <we:alternateReferences>
    <we:reference id="wa200006000" version="1.2.1.0" store="WA200006000" storeType="OMEX"/>
  </we:alternateReferences>
  <we:properties>
    <we:property name="document_UID" value="&quot;27f251dc-d477-4119-984f-bc5f573d9d82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628</Words>
  <Application>Microsoft Macintosh PowerPoint</Application>
  <PresentationFormat>On-screen Show (16:9)</PresentationFormat>
  <Paragraphs>116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Lato</vt:lpstr>
      <vt:lpstr>Simple Light</vt:lpstr>
      <vt:lpstr>Machine Learning in Practice </vt:lpstr>
      <vt:lpstr>History of this class</vt:lpstr>
      <vt:lpstr>Why does this class exist?</vt:lpstr>
      <vt:lpstr>What do you want/expect to learn from this class?</vt:lpstr>
      <vt:lpstr>What we want you to learn from this class</vt:lpstr>
      <vt:lpstr>How is this course different than typical ML classes you’ve taken before?</vt:lpstr>
      <vt:lpstr>Grading</vt:lpstr>
      <vt:lpstr>Grading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28</cp:revision>
  <dcterms:modified xsi:type="dcterms:W3CDTF">2025-08-25T16:59:34Z</dcterms:modified>
</cp:coreProperties>
</file>