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471" r:id="rId4"/>
    <p:sldId id="491" r:id="rId5"/>
    <p:sldId id="492" r:id="rId6"/>
    <p:sldId id="486" r:id="rId7"/>
    <p:sldId id="323" r:id="rId8"/>
    <p:sldId id="490" r:id="rId9"/>
    <p:sldId id="286" r:id="rId10"/>
    <p:sldId id="472" r:id="rId11"/>
    <p:sldId id="287" r:id="rId12"/>
    <p:sldId id="478" r:id="rId13"/>
    <p:sldId id="468" r:id="rId14"/>
    <p:sldId id="473" r:id="rId15"/>
    <p:sldId id="288" r:id="rId16"/>
    <p:sldId id="474" r:id="rId17"/>
    <p:sldId id="297" r:id="rId18"/>
    <p:sldId id="479" r:id="rId19"/>
    <p:sldId id="480" r:id="rId20"/>
    <p:sldId id="481" r:id="rId21"/>
    <p:sldId id="482" r:id="rId22"/>
    <p:sldId id="483" r:id="rId23"/>
    <p:sldId id="489" r:id="rId24"/>
    <p:sldId id="487" r:id="rId25"/>
    <p:sldId id="488" r:id="rId26"/>
    <p:sldId id="289" r:id="rId27"/>
    <p:sldId id="290" r:id="rId28"/>
    <p:sldId id="291" r:id="rId29"/>
    <p:sldId id="292" r:id="rId30"/>
    <p:sldId id="293" r:id="rId31"/>
    <p:sldId id="469" r:id="rId32"/>
    <p:sldId id="470" r:id="rId33"/>
    <p:sldId id="296" r:id="rId34"/>
    <p:sldId id="454" r:id="rId35"/>
    <p:sldId id="484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6"/>
    <p:restoredTop sz="93157"/>
  </p:normalViewPr>
  <p:slideViewPr>
    <p:cSldViewPr snapToGrid="0" snapToObjects="1">
      <p:cViewPr>
        <p:scale>
          <a:sx n="120" d="100"/>
          <a:sy n="120" d="100"/>
        </p:scale>
        <p:origin x="46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tracks the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tracks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</a:p>
          <a:p>
            <a:pPr lvl="1"/>
            <a:r>
              <a:rPr lang="en-US" sz="2000" dirty="0"/>
              <a:t>Also see feedback in update 1 slides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947003"/>
            <a:ext cx="12035481" cy="5404369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79015"/>
              </p:ext>
            </p:extLst>
          </p:nvPr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3600" dirty="0"/>
              <a:t>How’s teamwork going?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726941" y="2567943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model selection strategy is your group considering for the Donors Choose project?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58412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E1458-5106-9285-FF44-749A91C1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Non-ML Baselines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02D65-BF56-3A5F-F2DC-CED53ED3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how we typically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 to use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1116</Words>
  <Application>Microsoft Macintosh PowerPoint</Application>
  <PresentationFormat>Widescreen</PresentationFormat>
  <Paragraphs>286</Paragraphs>
  <Slides>34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Simple Light</vt:lpstr>
      <vt:lpstr>ghani uofc template</vt:lpstr>
      <vt:lpstr>PowerPoint Presentation</vt:lpstr>
      <vt:lpstr>Reminders</vt:lpstr>
      <vt:lpstr>Teamwork Question</vt:lpstr>
      <vt:lpstr>Discussion Question</vt:lpstr>
      <vt:lpstr>Plan for the week</vt:lpstr>
      <vt:lpstr>PowerPoint Presentation</vt:lpstr>
      <vt:lpstr>Non-ML Baselines</vt:lpstr>
      <vt:lpstr>Here’s how we typically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72</cp:revision>
  <dcterms:created xsi:type="dcterms:W3CDTF">2020-01-14T19:43:43Z</dcterms:created>
  <dcterms:modified xsi:type="dcterms:W3CDTF">2022-09-16T00:30:05Z</dcterms:modified>
</cp:coreProperties>
</file>