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431" r:id="rId3"/>
    <p:sldId id="433" r:id="rId4"/>
    <p:sldId id="434" r:id="rId5"/>
    <p:sldId id="437" r:id="rId6"/>
    <p:sldId id="43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2"/>
    <p:restoredTop sz="92925"/>
  </p:normalViewPr>
  <p:slideViewPr>
    <p:cSldViewPr snapToGrid="0" snapToObjects="1">
      <p:cViewPr varScale="1">
        <p:scale>
          <a:sx n="119" d="100"/>
          <a:sy n="119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82" Type="http://schemas.openxmlformats.org/officeDocument/2006/relationships/tableStyles" Target="tableStyles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adRLuFbMm5hdTMOjQz9FoY7JQlAMWow9FUZEaZ43K4w/edit#slide=id.g15a702a90e6_0_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adRLuFbMm5hdTMOjQz9FoY7JQlAMWow9FUZEaZ43K4w/edit#slide=id.g15a702a90e6_0_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Models and Hyperparameters: Practical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Thursday</a:t>
            </a:r>
            <a:r>
              <a:rPr lang="en-US" dirty="0">
                <a:solidFill>
                  <a:schemeClr val="tx1"/>
                </a:solidFill>
              </a:rPr>
              <a:t>: Temporal Model Selection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Monday: Modeling Results Update Assignment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7C7-AE6B-27C5-FA1D-B8A3DB8A7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Bruteforce</a:t>
            </a:r>
            <a:endParaRPr lang="en-US" dirty="0"/>
          </a:p>
          <a:p>
            <a:r>
              <a:rPr lang="en-US" dirty="0"/>
              <a:t>Native </a:t>
            </a:r>
            <a:r>
              <a:rPr lang="en-US" dirty="0" err="1"/>
              <a:t>gridsearch</a:t>
            </a:r>
            <a:r>
              <a:rPr lang="en-US" dirty="0"/>
              <a:t> in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Optuna</a:t>
            </a:r>
            <a:r>
              <a:rPr lang="en-US" dirty="0"/>
              <a:t>, </a:t>
            </a:r>
            <a:r>
              <a:rPr lang="en-US" dirty="0" err="1"/>
              <a:t>hyperopt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7ED3C-28DF-5F98-7E13-6F7F1C96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dirty="0" err="1"/>
              <a:t>gridsearch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Thursday: Temporal Model Selection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Monday: Modeling Results Update Assignment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045360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10095</TotalTime>
  <Words>87</Words>
  <Application>Microsoft Macintosh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Simple Light</vt:lpstr>
      <vt:lpstr>Models and Hyperparameters: Practical Tips</vt:lpstr>
      <vt:lpstr>Things to remember</vt:lpstr>
      <vt:lpstr>Which models to run and how?</vt:lpstr>
      <vt:lpstr>Which hyperparameters to explore?</vt:lpstr>
      <vt:lpstr>How to do gridsearch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61</cp:revision>
  <dcterms:created xsi:type="dcterms:W3CDTF">2020-01-14T19:43:43Z</dcterms:created>
  <dcterms:modified xsi:type="dcterms:W3CDTF">2023-09-26T21:15:25Z</dcterms:modified>
</cp:coreProperties>
</file>