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31" r:id="rId3"/>
    <p:sldId id="504" r:id="rId4"/>
    <p:sldId id="323" r:id="rId5"/>
    <p:sldId id="428" r:id="rId6"/>
    <p:sldId id="286" r:id="rId7"/>
    <p:sldId id="273" r:id="rId8"/>
    <p:sldId id="287" r:id="rId9"/>
    <p:sldId id="288" r:id="rId10"/>
    <p:sldId id="468" r:id="rId11"/>
    <p:sldId id="463" r:id="rId12"/>
    <p:sldId id="464" r:id="rId13"/>
    <p:sldId id="284" r:id="rId14"/>
    <p:sldId id="503" r:id="rId15"/>
    <p:sldId id="502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87" r:id="rId32"/>
    <p:sldId id="485" r:id="rId33"/>
    <p:sldId id="496" r:id="rId34"/>
    <p:sldId id="473" r:id="rId35"/>
    <p:sldId id="479" r:id="rId36"/>
    <p:sldId id="481" r:id="rId37"/>
    <p:sldId id="480" r:id="rId38"/>
    <p:sldId id="482" r:id="rId39"/>
    <p:sldId id="501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 (</a:t>
            </a:r>
            <a:r>
              <a:rPr lang="en-US" sz="2800" dirty="0" err="1"/>
              <a:t>predict_proba</a:t>
            </a:r>
            <a:r>
              <a:rPr lang="en-US" sz="2800" dirty="0"/>
              <a:t> for the </a:t>
            </a:r>
            <a:r>
              <a:rPr lang="en-US" sz="2800" dirty="0" err="1"/>
              <a:t>sklearners</a:t>
            </a:r>
            <a:r>
              <a:rPr lang="en-US" sz="2800" dirty="0"/>
              <a:t> and no argmax for the </a:t>
            </a:r>
            <a:r>
              <a:rPr lang="en-US" sz="2800" dirty="0" err="1"/>
              <a:t>NNers</a:t>
            </a:r>
            <a:r>
              <a:rPr lang="en-US" sz="2800" dirty="0"/>
              <a:t>)</a:t>
            </a:r>
          </a:p>
          <a:p>
            <a:pPr lvl="4"/>
            <a:r>
              <a:rPr lang="en-US" sz="2800" dirty="0"/>
              <a:t>Evaluate (remember the thresholds)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 rotWithShape="1">
          <a:blip r:embed="rId3">
            <a:alphaModFix/>
          </a:blip>
          <a:srcRect l="9045"/>
          <a:stretch/>
        </p:blipFill>
        <p:spPr>
          <a:xfrm>
            <a:off x="2817341" y="1165266"/>
            <a:ext cx="7269048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E0BB-5D9E-5249-8D0B-971A4EDFDB45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 rotWithShape="1">
          <a:blip r:embed="rId3">
            <a:alphaModFix/>
          </a:blip>
          <a:srcRect l="8510"/>
          <a:stretch/>
        </p:blipFill>
        <p:spPr>
          <a:xfrm>
            <a:off x="2780269" y="1173417"/>
            <a:ext cx="7311581" cy="5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7777-CC7E-CD40-8F87-5372576C69AC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 rotWithShape="1">
          <a:blip r:embed="rId3">
            <a:alphaModFix/>
          </a:blip>
          <a:srcRect l="8649"/>
          <a:stretch/>
        </p:blipFill>
        <p:spPr>
          <a:xfrm>
            <a:off x="2792627" y="1174400"/>
            <a:ext cx="7297691" cy="5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Recap: Models and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89946" y="995032"/>
            <a:ext cx="11212108" cy="969692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Which lines would you give feedback on?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780129" y="4745991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C459C-F9AE-2B45-953D-7B994BF5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" y="1964724"/>
            <a:ext cx="12080790" cy="249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C3735-C1BB-E346-81D7-B98C6E1A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4241800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4101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07707" y="5550212"/>
            <a:ext cx="7250154" cy="369332"/>
            <a:chOff x="283707" y="5550212"/>
            <a:chExt cx="7250154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283707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352846" y="5734878"/>
              <a:ext cx="270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9182</TotalTime>
  <Words>1263</Words>
  <Application>Microsoft Macintosh PowerPoint</Application>
  <PresentationFormat>Widescreen</PresentationFormat>
  <Paragraphs>274</Paragraphs>
  <Slides>39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Roboto</vt:lpstr>
      <vt:lpstr>Simple Light</vt:lpstr>
      <vt:lpstr>PowerPoint Presentation</vt:lpstr>
      <vt:lpstr>Things to remember</vt:lpstr>
      <vt:lpstr>Recap: Models and Parameters</vt:lpstr>
      <vt:lpstr>PowerPoint Presentation</vt:lpstr>
      <vt:lpstr>Reminder: The PR-k graph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78</cp:revision>
  <dcterms:created xsi:type="dcterms:W3CDTF">2020-01-14T19:43:43Z</dcterms:created>
  <dcterms:modified xsi:type="dcterms:W3CDTF">2022-10-04T20:22:29Z</dcterms:modified>
</cp:coreProperties>
</file>