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9"/>
  </p:notesMasterIdLst>
  <p:sldIdLst>
    <p:sldId id="256" r:id="rId2"/>
    <p:sldId id="308" r:id="rId3"/>
    <p:sldId id="302" r:id="rId4"/>
    <p:sldId id="319" r:id="rId5"/>
    <p:sldId id="316" r:id="rId6"/>
    <p:sldId id="301" r:id="rId7"/>
    <p:sldId id="306" r:id="rId8"/>
    <p:sldId id="299" r:id="rId9"/>
    <p:sldId id="307" r:id="rId10"/>
    <p:sldId id="310" r:id="rId11"/>
    <p:sldId id="303" r:id="rId12"/>
    <p:sldId id="312" r:id="rId13"/>
    <p:sldId id="295" r:id="rId14"/>
    <p:sldId id="282" r:id="rId15"/>
    <p:sldId id="518" r:id="rId16"/>
    <p:sldId id="261" r:id="rId17"/>
    <p:sldId id="313" r:id="rId18"/>
    <p:sldId id="517" r:id="rId19"/>
    <p:sldId id="300" r:id="rId20"/>
    <p:sldId id="285" r:id="rId21"/>
    <p:sldId id="283" r:id="rId22"/>
    <p:sldId id="298" r:id="rId23"/>
    <p:sldId id="260" r:id="rId24"/>
    <p:sldId id="311" r:id="rId25"/>
    <p:sldId id="318" r:id="rId26"/>
    <p:sldId id="315" r:id="rId27"/>
    <p:sldId id="519" r:id="rId2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1" roundtripDataSignature="AMtx7mjFyVUGRZWio+dc9dxzYsimUxNJb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E5F1"/>
    <a:srgbClr val="C6D1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12"/>
    <p:restoredTop sz="93152"/>
  </p:normalViewPr>
  <p:slideViewPr>
    <p:cSldViewPr snapToGrid="0" snapToObjects="1">
      <p:cViewPr varScale="1">
        <p:scale>
          <a:sx n="126" d="100"/>
          <a:sy n="126" d="100"/>
        </p:scale>
        <p:origin x="5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FB0F4E-6967-3B44-A32F-E8B1C7AE98D5}" type="doc">
      <dgm:prSet loTypeId="urn:microsoft.com/office/officeart/2005/8/layout/process5" loCatId="" qsTypeId="urn:microsoft.com/office/officeart/2005/8/quickstyle/simple1" qsCatId="simple" csTypeId="urn:microsoft.com/office/officeart/2005/8/colors/colorful1" csCatId="colorful" phldr="1"/>
      <dgm:spPr/>
      <dgm:t>
        <a:bodyPr/>
        <a:lstStyle/>
        <a:p>
          <a:endParaRPr lang="en-US"/>
        </a:p>
      </dgm:t>
    </dgm:pt>
    <dgm:pt modelId="{75350DEC-25F7-F240-A4BF-3A92E80C52F5}">
      <dgm:prSet phldrT="[Text]"/>
      <dgm:spPr>
        <a:solidFill>
          <a:schemeClr val="tx1">
            <a:lumMod val="65000"/>
            <a:lumOff val="35000"/>
          </a:schemeClr>
        </a:solidFill>
      </dgm:spPr>
      <dgm:t>
        <a:bodyPr/>
        <a:lstStyle/>
        <a:p>
          <a:r>
            <a:rPr lang="en-US" dirty="0"/>
            <a:t>Scope</a:t>
          </a:r>
        </a:p>
      </dgm:t>
    </dgm:pt>
    <dgm:pt modelId="{965794C1-5767-E94D-8105-ED104B4D33E2}" type="parTrans" cxnId="{81D07A23-EA35-C94F-81FA-E72150079877}">
      <dgm:prSet/>
      <dgm:spPr/>
      <dgm:t>
        <a:bodyPr/>
        <a:lstStyle/>
        <a:p>
          <a:endParaRPr lang="en-US"/>
        </a:p>
      </dgm:t>
    </dgm:pt>
    <dgm:pt modelId="{BAC284C6-3986-1C48-93AC-8FEBC662ECEE}" type="sibTrans" cxnId="{81D07A23-EA35-C94F-81FA-E72150079877}">
      <dgm:prSet/>
      <dgm:spPr>
        <a:solidFill>
          <a:schemeClr val="bg2"/>
        </a:solidFill>
      </dgm:spPr>
      <dgm:t>
        <a:bodyPr/>
        <a:lstStyle/>
        <a:p>
          <a:endParaRPr lang="en-US"/>
        </a:p>
      </dgm:t>
    </dgm:pt>
    <dgm:pt modelId="{4F2509E8-87E6-2347-B926-EB9BDDECA6FD}">
      <dgm:prSet phldrT="[Text]"/>
      <dgm:spPr/>
      <dgm:t>
        <a:bodyPr/>
        <a:lstStyle/>
        <a:p>
          <a:r>
            <a:rPr lang="en-US" dirty="0"/>
            <a:t>Data</a:t>
          </a:r>
        </a:p>
      </dgm:t>
    </dgm:pt>
    <dgm:pt modelId="{B4B1EEE1-8225-A643-B681-A7F3FC14ECAD}" type="parTrans" cxnId="{9BF83777-08E0-6140-9D35-BF7D8AF8A067}">
      <dgm:prSet/>
      <dgm:spPr/>
      <dgm:t>
        <a:bodyPr/>
        <a:lstStyle/>
        <a:p>
          <a:endParaRPr lang="en-US"/>
        </a:p>
      </dgm:t>
    </dgm:pt>
    <dgm:pt modelId="{748D4455-259E-4245-ADD2-8DDAC2A60773}" type="sibTrans" cxnId="{9BF83777-08E0-6140-9D35-BF7D8AF8A067}">
      <dgm:prSet/>
      <dgm:spPr/>
      <dgm:t>
        <a:bodyPr/>
        <a:lstStyle/>
        <a:p>
          <a:endParaRPr lang="en-US"/>
        </a:p>
      </dgm:t>
    </dgm:pt>
    <dgm:pt modelId="{7B079A50-DF5E-0A4C-9491-2FBAFC0F785B}">
      <dgm:prSet phldrT="[Text]"/>
      <dgm:spPr>
        <a:solidFill>
          <a:schemeClr val="accent6">
            <a:lumMod val="50000"/>
          </a:schemeClr>
        </a:solidFill>
      </dgm:spPr>
      <dgm:t>
        <a:bodyPr/>
        <a:lstStyle/>
        <a:p>
          <a:r>
            <a:rPr lang="en-US" dirty="0"/>
            <a:t>Exploration</a:t>
          </a:r>
        </a:p>
      </dgm:t>
    </dgm:pt>
    <dgm:pt modelId="{BA902E5D-518F-0749-86BA-04AA510BA959}" type="parTrans" cxnId="{A454DBA0-21A9-3941-9DF2-4DD870F537A3}">
      <dgm:prSet/>
      <dgm:spPr/>
      <dgm:t>
        <a:bodyPr/>
        <a:lstStyle/>
        <a:p>
          <a:endParaRPr lang="en-US"/>
        </a:p>
      </dgm:t>
    </dgm:pt>
    <dgm:pt modelId="{00735B98-C924-5743-B429-DBBBDEA50165}" type="sibTrans" cxnId="{A454DBA0-21A9-3941-9DF2-4DD870F537A3}">
      <dgm:prSet/>
      <dgm:spPr>
        <a:solidFill>
          <a:schemeClr val="accent6">
            <a:lumMod val="50000"/>
          </a:schemeClr>
        </a:solidFill>
      </dgm:spPr>
      <dgm:t>
        <a:bodyPr/>
        <a:lstStyle/>
        <a:p>
          <a:endParaRPr lang="en-US"/>
        </a:p>
      </dgm:t>
    </dgm:pt>
    <dgm:pt modelId="{EB4866D8-1266-8945-89C4-F4CD4F9D8A6F}">
      <dgm:prSet phldrT="[Text]"/>
      <dgm:spPr/>
      <dgm:t>
        <a:bodyPr/>
        <a:lstStyle/>
        <a:p>
          <a:r>
            <a:rPr lang="en-US" dirty="0"/>
            <a:t>Modeling</a:t>
          </a:r>
        </a:p>
      </dgm:t>
    </dgm:pt>
    <dgm:pt modelId="{4276625C-E1F0-F840-90D6-CE76DDBB799C}" type="parTrans" cxnId="{A1CEA2E5-F1DD-EF48-A85B-4A04D4565509}">
      <dgm:prSet/>
      <dgm:spPr/>
      <dgm:t>
        <a:bodyPr/>
        <a:lstStyle/>
        <a:p>
          <a:endParaRPr lang="en-US"/>
        </a:p>
      </dgm:t>
    </dgm:pt>
    <dgm:pt modelId="{206E47A8-99B6-484A-AD35-04DCB9238B9B}" type="sibTrans" cxnId="{A1CEA2E5-F1DD-EF48-A85B-4A04D4565509}">
      <dgm:prSet/>
      <dgm:spPr/>
      <dgm:t>
        <a:bodyPr/>
        <a:lstStyle/>
        <a:p>
          <a:endParaRPr lang="en-US"/>
        </a:p>
      </dgm:t>
    </dgm:pt>
    <dgm:pt modelId="{F9BD6EF9-8382-F144-B9CD-FB838C6C03F9}">
      <dgm:prSet phldrT="[Text]"/>
      <dgm:spPr/>
      <dgm:t>
        <a:bodyPr/>
        <a:lstStyle/>
        <a:p>
          <a:r>
            <a:rPr lang="en-US" dirty="0"/>
            <a:t>Get Data</a:t>
          </a:r>
        </a:p>
      </dgm:t>
    </dgm:pt>
    <dgm:pt modelId="{137D12B5-70FE-6847-BD89-CA99FC0D41AD}" type="parTrans" cxnId="{890194DD-304B-C447-9AF3-AFAE634C6D43}">
      <dgm:prSet/>
      <dgm:spPr/>
      <dgm:t>
        <a:bodyPr/>
        <a:lstStyle/>
        <a:p>
          <a:endParaRPr lang="en-US"/>
        </a:p>
      </dgm:t>
    </dgm:pt>
    <dgm:pt modelId="{49EC0DFE-61E7-374D-A1BD-7617E9E9166B}" type="sibTrans" cxnId="{890194DD-304B-C447-9AF3-AFAE634C6D43}">
      <dgm:prSet/>
      <dgm:spPr/>
      <dgm:t>
        <a:bodyPr/>
        <a:lstStyle/>
        <a:p>
          <a:endParaRPr lang="en-US"/>
        </a:p>
      </dgm:t>
    </dgm:pt>
    <dgm:pt modelId="{C8AF58C4-450C-0C4C-83CB-1474D3ADA25F}">
      <dgm:prSet phldrT="[Text]"/>
      <dgm:spPr/>
      <dgm:t>
        <a:bodyPr/>
        <a:lstStyle/>
        <a:p>
          <a:r>
            <a:rPr lang="en-US" dirty="0"/>
            <a:t>Store Data</a:t>
          </a:r>
        </a:p>
      </dgm:t>
    </dgm:pt>
    <dgm:pt modelId="{DEBC2A1C-65D7-5E43-945C-60BBA4631011}" type="parTrans" cxnId="{43B9E771-FA74-B642-9EED-7FE4A7CDF11A}">
      <dgm:prSet/>
      <dgm:spPr/>
      <dgm:t>
        <a:bodyPr/>
        <a:lstStyle/>
        <a:p>
          <a:endParaRPr lang="en-US"/>
        </a:p>
      </dgm:t>
    </dgm:pt>
    <dgm:pt modelId="{51773514-44C5-134E-A69D-D30DCA75AB37}" type="sibTrans" cxnId="{43B9E771-FA74-B642-9EED-7FE4A7CDF11A}">
      <dgm:prSet/>
      <dgm:spPr/>
      <dgm:t>
        <a:bodyPr/>
        <a:lstStyle/>
        <a:p>
          <a:endParaRPr lang="en-US"/>
        </a:p>
      </dgm:t>
    </dgm:pt>
    <dgm:pt modelId="{761579F4-10DF-F244-9532-25DEF4807D83}">
      <dgm:prSet phldrT="[Text]"/>
      <dgm:spPr/>
      <dgm:t>
        <a:bodyPr/>
        <a:lstStyle/>
        <a:p>
          <a:r>
            <a:rPr lang="en-US" dirty="0"/>
            <a:t>Link Data</a:t>
          </a:r>
        </a:p>
      </dgm:t>
    </dgm:pt>
    <dgm:pt modelId="{4C55FAFB-140B-EA49-9492-2DC8E373D8C0}" type="parTrans" cxnId="{445B7ADC-F7C5-5046-9BEE-3618E0EEE919}">
      <dgm:prSet/>
      <dgm:spPr/>
      <dgm:t>
        <a:bodyPr/>
        <a:lstStyle/>
        <a:p>
          <a:endParaRPr lang="en-US"/>
        </a:p>
      </dgm:t>
    </dgm:pt>
    <dgm:pt modelId="{3543ED0F-366F-8D44-8E9F-A843D81464D5}" type="sibTrans" cxnId="{445B7ADC-F7C5-5046-9BEE-3618E0EEE919}">
      <dgm:prSet/>
      <dgm:spPr/>
      <dgm:t>
        <a:bodyPr/>
        <a:lstStyle/>
        <a:p>
          <a:endParaRPr lang="en-US"/>
        </a:p>
      </dgm:t>
    </dgm:pt>
    <dgm:pt modelId="{5FE83F24-F694-6A4B-99C0-78300CB546E1}">
      <dgm:prSet phldrT="[Text]"/>
      <dgm:spPr/>
      <dgm:t>
        <a:bodyPr/>
        <a:lstStyle/>
        <a:p>
          <a:r>
            <a:rPr lang="en-US" dirty="0"/>
            <a:t>Rows</a:t>
          </a:r>
        </a:p>
      </dgm:t>
    </dgm:pt>
    <dgm:pt modelId="{E15C2973-AC33-0145-8745-682DFB76DED0}" type="parTrans" cxnId="{ED970163-ECEE-D849-9B40-616074ECBD3F}">
      <dgm:prSet/>
      <dgm:spPr/>
      <dgm:t>
        <a:bodyPr/>
        <a:lstStyle/>
        <a:p>
          <a:endParaRPr lang="en-US"/>
        </a:p>
      </dgm:t>
    </dgm:pt>
    <dgm:pt modelId="{A1EBC4F8-774A-B045-880A-03E7D798D46B}" type="sibTrans" cxnId="{ED970163-ECEE-D849-9B40-616074ECBD3F}">
      <dgm:prSet/>
      <dgm:spPr/>
      <dgm:t>
        <a:bodyPr/>
        <a:lstStyle/>
        <a:p>
          <a:endParaRPr lang="en-US"/>
        </a:p>
      </dgm:t>
    </dgm:pt>
    <dgm:pt modelId="{471C43CE-832D-774D-BB7A-57512EFB5879}">
      <dgm:prSet phldrT="[Text]"/>
      <dgm:spPr/>
      <dgm:t>
        <a:bodyPr/>
        <a:lstStyle/>
        <a:p>
          <a:r>
            <a:rPr lang="en-US" dirty="0"/>
            <a:t>Features</a:t>
          </a:r>
        </a:p>
      </dgm:t>
    </dgm:pt>
    <dgm:pt modelId="{C2B9F4EE-A410-1B4C-9D53-DB22DB03D31F}" type="parTrans" cxnId="{E7042CE6-A233-CB47-A6F5-D0D71F329C45}">
      <dgm:prSet/>
      <dgm:spPr/>
      <dgm:t>
        <a:bodyPr/>
        <a:lstStyle/>
        <a:p>
          <a:endParaRPr lang="en-US"/>
        </a:p>
      </dgm:t>
    </dgm:pt>
    <dgm:pt modelId="{DE50C641-CD08-A846-B7EB-02241BA70688}" type="sibTrans" cxnId="{E7042CE6-A233-CB47-A6F5-D0D71F329C45}">
      <dgm:prSet/>
      <dgm:spPr/>
      <dgm:t>
        <a:bodyPr/>
        <a:lstStyle/>
        <a:p>
          <a:endParaRPr lang="en-US"/>
        </a:p>
      </dgm:t>
    </dgm:pt>
    <dgm:pt modelId="{6E882DEC-3034-E942-B5AA-2835D77DD5C8}">
      <dgm:prSet phldrT="[Text]"/>
      <dgm:spPr/>
      <dgm:t>
        <a:bodyPr/>
        <a:lstStyle/>
        <a:p>
          <a:r>
            <a:rPr lang="en-US" dirty="0"/>
            <a:t>Labels</a:t>
          </a:r>
        </a:p>
      </dgm:t>
    </dgm:pt>
    <dgm:pt modelId="{11E32BAA-4A06-9844-B381-3F8D7D686934}" type="parTrans" cxnId="{9A8098B2-9CE9-D942-9547-38EF361DD3D4}">
      <dgm:prSet/>
      <dgm:spPr/>
      <dgm:t>
        <a:bodyPr/>
        <a:lstStyle/>
        <a:p>
          <a:endParaRPr lang="en-US"/>
        </a:p>
      </dgm:t>
    </dgm:pt>
    <dgm:pt modelId="{DE8B183B-7E7F-5749-9A67-A6C365A09A85}" type="sibTrans" cxnId="{9A8098B2-9CE9-D942-9547-38EF361DD3D4}">
      <dgm:prSet/>
      <dgm:spPr/>
      <dgm:t>
        <a:bodyPr/>
        <a:lstStyle/>
        <a:p>
          <a:endParaRPr lang="en-US"/>
        </a:p>
      </dgm:t>
    </dgm:pt>
    <dgm:pt modelId="{AE199458-77CF-8440-8970-F024006EA226}">
      <dgm:prSet phldrT="[Text]"/>
      <dgm:spPr>
        <a:solidFill>
          <a:srgbClr val="00B0F0"/>
        </a:solidFill>
      </dgm:spPr>
      <dgm:t>
        <a:bodyPr/>
        <a:lstStyle/>
        <a:p>
          <a:r>
            <a:rPr lang="en-US" dirty="0"/>
            <a:t>Model Selection</a:t>
          </a:r>
        </a:p>
      </dgm:t>
    </dgm:pt>
    <dgm:pt modelId="{8FD87771-F4E1-DC47-B38A-8EDD08A5C725}" type="parTrans" cxnId="{8497B9D0-5691-E848-8EE3-C51BC656F8B1}">
      <dgm:prSet/>
      <dgm:spPr/>
      <dgm:t>
        <a:bodyPr/>
        <a:lstStyle/>
        <a:p>
          <a:endParaRPr lang="en-US"/>
        </a:p>
      </dgm:t>
    </dgm:pt>
    <dgm:pt modelId="{89DBDFDC-5EB5-0B49-A8D0-DB22ECB982AF}" type="sibTrans" cxnId="{8497B9D0-5691-E848-8EE3-C51BC656F8B1}">
      <dgm:prSet/>
      <dgm:spPr>
        <a:solidFill>
          <a:srgbClr val="00B0F0"/>
        </a:solidFill>
      </dgm:spPr>
      <dgm:t>
        <a:bodyPr/>
        <a:lstStyle/>
        <a:p>
          <a:endParaRPr lang="en-US"/>
        </a:p>
      </dgm:t>
    </dgm:pt>
    <dgm:pt modelId="{86AA592B-D489-5D4D-93FE-79A538493DA3}">
      <dgm:prSet phldrT="[Text]"/>
      <dgm:spPr>
        <a:solidFill>
          <a:srgbClr val="00B0F0"/>
        </a:solidFill>
      </dgm:spPr>
      <dgm:t>
        <a:bodyPr/>
        <a:lstStyle/>
        <a:p>
          <a:r>
            <a:rPr lang="en-US" dirty="0"/>
            <a:t>Train-Test Splits</a:t>
          </a:r>
        </a:p>
      </dgm:t>
    </dgm:pt>
    <dgm:pt modelId="{06E1BE15-F8C7-9C4D-A90E-557728BBB1D3}" type="parTrans" cxnId="{09F5B15E-E1AD-2E4A-AFF2-C91E75C311A9}">
      <dgm:prSet/>
      <dgm:spPr/>
      <dgm:t>
        <a:bodyPr/>
        <a:lstStyle/>
        <a:p>
          <a:endParaRPr lang="en-US"/>
        </a:p>
      </dgm:t>
    </dgm:pt>
    <dgm:pt modelId="{9EB8E24C-CDF4-7B49-8A25-38E38E64AA9F}" type="sibTrans" cxnId="{09F5B15E-E1AD-2E4A-AFF2-C91E75C311A9}">
      <dgm:prSet/>
      <dgm:spPr/>
      <dgm:t>
        <a:bodyPr/>
        <a:lstStyle/>
        <a:p>
          <a:endParaRPr lang="en-US"/>
        </a:p>
      </dgm:t>
    </dgm:pt>
    <dgm:pt modelId="{69F25C00-F7E1-8B47-8544-B81240B6C7F2}">
      <dgm:prSet phldrT="[Text]"/>
      <dgm:spPr>
        <a:solidFill>
          <a:srgbClr val="00B0F0"/>
        </a:solidFill>
      </dgm:spPr>
      <dgm:t>
        <a:bodyPr/>
        <a:lstStyle/>
        <a:p>
          <a:r>
            <a:rPr lang="en-US" dirty="0"/>
            <a:t>Performance Metrics</a:t>
          </a:r>
        </a:p>
      </dgm:t>
    </dgm:pt>
    <dgm:pt modelId="{258EB4FC-8DB3-204B-AE19-757E57DBF8E2}" type="parTrans" cxnId="{FC1AC939-5A01-D84B-8800-0E045D0F93C8}">
      <dgm:prSet/>
      <dgm:spPr/>
      <dgm:t>
        <a:bodyPr/>
        <a:lstStyle/>
        <a:p>
          <a:endParaRPr lang="en-US"/>
        </a:p>
      </dgm:t>
    </dgm:pt>
    <dgm:pt modelId="{2C4AF3F2-4BEF-1E41-A9DC-C2CCA7D68218}" type="sibTrans" cxnId="{FC1AC939-5A01-D84B-8800-0E045D0F93C8}">
      <dgm:prSet/>
      <dgm:spPr/>
      <dgm:t>
        <a:bodyPr/>
        <a:lstStyle/>
        <a:p>
          <a:endParaRPr lang="en-US"/>
        </a:p>
      </dgm:t>
    </dgm:pt>
    <dgm:pt modelId="{882FED25-8C48-F941-A0FE-6B2DFF5CD464}">
      <dgm:prSet phldrT="[Text]"/>
      <dgm:spPr>
        <a:solidFill>
          <a:schemeClr val="tx1">
            <a:lumMod val="65000"/>
            <a:lumOff val="35000"/>
          </a:schemeClr>
        </a:solidFill>
      </dgm:spPr>
      <dgm:t>
        <a:bodyPr/>
        <a:lstStyle/>
        <a:p>
          <a:r>
            <a:rPr lang="en-US" dirty="0"/>
            <a:t>Model Interpretation</a:t>
          </a:r>
        </a:p>
      </dgm:t>
    </dgm:pt>
    <dgm:pt modelId="{B419AD8C-EBD7-5443-9C93-E4B849DE07B6}" type="parTrans" cxnId="{467F9BED-D392-3940-B061-1699282DB62A}">
      <dgm:prSet/>
      <dgm:spPr/>
      <dgm:t>
        <a:bodyPr/>
        <a:lstStyle/>
        <a:p>
          <a:endParaRPr lang="en-US"/>
        </a:p>
      </dgm:t>
    </dgm:pt>
    <dgm:pt modelId="{030A6B87-CA32-C340-A552-365F7A05C57F}" type="sibTrans" cxnId="{467F9BED-D392-3940-B061-1699282DB62A}">
      <dgm:prSet/>
      <dgm:spPr>
        <a:solidFill>
          <a:schemeClr val="bg2"/>
        </a:solidFill>
      </dgm:spPr>
      <dgm:t>
        <a:bodyPr/>
        <a:lstStyle/>
        <a:p>
          <a:endParaRPr lang="en-US"/>
        </a:p>
      </dgm:t>
    </dgm:pt>
    <dgm:pt modelId="{60FEA49A-52E5-FB49-B9D7-919B8E8D64F4}">
      <dgm:prSet/>
      <dgm:spPr>
        <a:solidFill>
          <a:schemeClr val="accent6">
            <a:lumMod val="50000"/>
          </a:schemeClr>
        </a:solidFill>
      </dgm:spPr>
      <dgm:t>
        <a:bodyPr/>
        <a:lstStyle/>
        <a:p>
          <a:r>
            <a:rPr lang="en-US" dirty="0"/>
            <a:t>Entities</a:t>
          </a:r>
        </a:p>
      </dgm:t>
    </dgm:pt>
    <dgm:pt modelId="{7E8F7D45-586B-A641-B509-72E0E3DB9800}" type="parTrans" cxnId="{B650C331-3E4A-9142-9766-ADC1499BB1FB}">
      <dgm:prSet/>
      <dgm:spPr/>
      <dgm:t>
        <a:bodyPr/>
        <a:lstStyle/>
        <a:p>
          <a:endParaRPr lang="en-US"/>
        </a:p>
      </dgm:t>
    </dgm:pt>
    <dgm:pt modelId="{E893C522-81CE-8546-BA58-AAD1F1CCD417}" type="sibTrans" cxnId="{B650C331-3E4A-9142-9766-ADC1499BB1FB}">
      <dgm:prSet/>
      <dgm:spPr/>
      <dgm:t>
        <a:bodyPr/>
        <a:lstStyle/>
        <a:p>
          <a:endParaRPr lang="en-US"/>
        </a:p>
      </dgm:t>
    </dgm:pt>
    <dgm:pt modelId="{8933D80B-03CB-154C-805F-13221DB1B822}">
      <dgm:prSet/>
      <dgm:spPr>
        <a:solidFill>
          <a:schemeClr val="accent6">
            <a:lumMod val="50000"/>
          </a:schemeClr>
        </a:solidFill>
      </dgm:spPr>
      <dgm:t>
        <a:bodyPr/>
        <a:lstStyle/>
        <a:p>
          <a:r>
            <a:rPr lang="en-US" dirty="0"/>
            <a:t>temporal</a:t>
          </a:r>
        </a:p>
      </dgm:t>
    </dgm:pt>
    <dgm:pt modelId="{05F6BE08-6836-6D4D-951F-A258F2E08662}" type="parTrans" cxnId="{01877F06-0601-234E-B04A-2AADE4C2D154}">
      <dgm:prSet/>
      <dgm:spPr/>
      <dgm:t>
        <a:bodyPr/>
        <a:lstStyle/>
        <a:p>
          <a:endParaRPr lang="en-US"/>
        </a:p>
      </dgm:t>
    </dgm:pt>
    <dgm:pt modelId="{59F6EB62-364A-E44D-A61C-CEA12AA8589C}" type="sibTrans" cxnId="{01877F06-0601-234E-B04A-2AADE4C2D154}">
      <dgm:prSet/>
      <dgm:spPr/>
      <dgm:t>
        <a:bodyPr/>
        <a:lstStyle/>
        <a:p>
          <a:endParaRPr lang="en-US"/>
        </a:p>
      </dgm:t>
    </dgm:pt>
    <dgm:pt modelId="{B1557D1B-A1F8-FC4B-B50D-EA46AEAC83E2}">
      <dgm:prSet/>
      <dgm:spPr>
        <a:solidFill>
          <a:schemeClr val="accent6">
            <a:lumMod val="50000"/>
          </a:schemeClr>
        </a:solidFill>
      </dgm:spPr>
      <dgm:t>
        <a:bodyPr/>
        <a:lstStyle/>
        <a:p>
          <a:r>
            <a:rPr lang="en-US" dirty="0"/>
            <a:t>Spatial</a:t>
          </a:r>
        </a:p>
      </dgm:t>
    </dgm:pt>
    <dgm:pt modelId="{301BEF8E-62FD-F942-ABEC-722E78A30EAC}" type="parTrans" cxnId="{0D418D49-B127-3C44-AF37-A060A5F8F42E}">
      <dgm:prSet/>
      <dgm:spPr/>
      <dgm:t>
        <a:bodyPr/>
        <a:lstStyle/>
        <a:p>
          <a:endParaRPr lang="en-US"/>
        </a:p>
      </dgm:t>
    </dgm:pt>
    <dgm:pt modelId="{76EC83BA-130D-EA44-8EE3-6264D4A2F0C7}" type="sibTrans" cxnId="{0D418D49-B127-3C44-AF37-A060A5F8F42E}">
      <dgm:prSet/>
      <dgm:spPr/>
      <dgm:t>
        <a:bodyPr/>
        <a:lstStyle/>
        <a:p>
          <a:endParaRPr lang="en-US"/>
        </a:p>
      </dgm:t>
    </dgm:pt>
    <dgm:pt modelId="{DDAC47D6-F859-4340-B28C-6D49EE097740}">
      <dgm:prSet/>
      <dgm:spPr>
        <a:solidFill>
          <a:schemeClr val="accent6">
            <a:lumMod val="50000"/>
          </a:schemeClr>
        </a:solidFill>
      </dgm:spPr>
      <dgm:t>
        <a:bodyPr/>
        <a:lstStyle/>
        <a:p>
          <a:r>
            <a:rPr lang="en-US" dirty="0"/>
            <a:t>…</a:t>
          </a:r>
        </a:p>
      </dgm:t>
    </dgm:pt>
    <dgm:pt modelId="{5B556703-BE01-8848-BE27-5969CF3D2B5D}" type="parTrans" cxnId="{B5AA2D8B-61D5-DB43-8D06-4875A7EB0CBD}">
      <dgm:prSet/>
      <dgm:spPr/>
      <dgm:t>
        <a:bodyPr/>
        <a:lstStyle/>
        <a:p>
          <a:endParaRPr lang="en-US"/>
        </a:p>
      </dgm:t>
    </dgm:pt>
    <dgm:pt modelId="{0A2D5029-F7E5-6C47-9CF0-D5505B2F8FFB}" type="sibTrans" cxnId="{B5AA2D8B-61D5-DB43-8D06-4875A7EB0CBD}">
      <dgm:prSet/>
      <dgm:spPr/>
      <dgm:t>
        <a:bodyPr/>
        <a:lstStyle/>
        <a:p>
          <a:endParaRPr lang="en-US"/>
        </a:p>
      </dgm:t>
    </dgm:pt>
    <dgm:pt modelId="{4861F807-1580-8C4F-9C33-66D2EDE9ABAD}">
      <dgm:prSet phldrT="[Text]"/>
      <dgm:spPr/>
      <dgm:t>
        <a:bodyPr/>
        <a:lstStyle/>
        <a:p>
          <a:r>
            <a:rPr lang="en-US" dirty="0"/>
            <a:t>Models</a:t>
          </a:r>
        </a:p>
      </dgm:t>
    </dgm:pt>
    <dgm:pt modelId="{8CC078C6-7EFD-9A46-B445-021F345DCF5A}" type="parTrans" cxnId="{881C745A-6BF5-1846-9762-D162446F8EE8}">
      <dgm:prSet/>
      <dgm:spPr/>
      <dgm:t>
        <a:bodyPr/>
        <a:lstStyle/>
        <a:p>
          <a:endParaRPr lang="en-US"/>
        </a:p>
      </dgm:t>
    </dgm:pt>
    <dgm:pt modelId="{5D77E747-1467-6249-A64A-E8E192C48D64}" type="sibTrans" cxnId="{881C745A-6BF5-1846-9762-D162446F8EE8}">
      <dgm:prSet/>
      <dgm:spPr/>
      <dgm:t>
        <a:bodyPr/>
        <a:lstStyle/>
        <a:p>
          <a:endParaRPr lang="en-US"/>
        </a:p>
      </dgm:t>
    </dgm:pt>
    <dgm:pt modelId="{917501D8-12A6-0D43-82EB-9B8BF9A095D6}">
      <dgm:prSet phldrT="[Text]"/>
      <dgm:spPr/>
      <dgm:t>
        <a:bodyPr/>
        <a:lstStyle/>
        <a:p>
          <a:r>
            <a:rPr lang="en-US" dirty="0"/>
            <a:t>Dealing with Bias and Fairness</a:t>
          </a:r>
        </a:p>
      </dgm:t>
    </dgm:pt>
    <dgm:pt modelId="{2189082E-6C82-944A-BE92-D9BC72270382}" type="parTrans" cxnId="{0E3C2485-CAF8-434B-89F0-893517E042E7}">
      <dgm:prSet/>
      <dgm:spPr/>
      <dgm:t>
        <a:bodyPr/>
        <a:lstStyle/>
        <a:p>
          <a:endParaRPr lang="en-US"/>
        </a:p>
      </dgm:t>
    </dgm:pt>
    <dgm:pt modelId="{04D5671A-AE7F-BD4E-9B86-A6A6425F59A8}" type="sibTrans" cxnId="{0E3C2485-CAF8-434B-89F0-893517E042E7}">
      <dgm:prSet/>
      <dgm:spPr/>
      <dgm:t>
        <a:bodyPr/>
        <a:lstStyle/>
        <a:p>
          <a:endParaRPr lang="en-US"/>
        </a:p>
      </dgm:t>
    </dgm:pt>
    <dgm:pt modelId="{1F12B085-E167-9940-8DCF-A46224752E8F}">
      <dgm:prSet phldrT="[Text]"/>
      <dgm:spPr>
        <a:solidFill>
          <a:schemeClr val="accent6">
            <a:lumMod val="50000"/>
          </a:schemeClr>
        </a:solidFill>
      </dgm:spPr>
      <dgm:t>
        <a:bodyPr/>
        <a:lstStyle/>
        <a:p>
          <a:r>
            <a:rPr lang="en-US" dirty="0"/>
            <a:t>Field Trial Design</a:t>
          </a:r>
        </a:p>
      </dgm:t>
    </dgm:pt>
    <dgm:pt modelId="{7A893FC9-C7B2-A646-8934-DEE2F8F265BA}" type="parTrans" cxnId="{87E2372F-44B8-7346-94AD-1B6CD49001EC}">
      <dgm:prSet/>
      <dgm:spPr/>
      <dgm:t>
        <a:bodyPr/>
        <a:lstStyle/>
        <a:p>
          <a:endParaRPr lang="en-US"/>
        </a:p>
      </dgm:t>
    </dgm:pt>
    <dgm:pt modelId="{59E7433E-EA1A-A445-8F72-1DCCEC9CF854}" type="sibTrans" cxnId="{87E2372F-44B8-7346-94AD-1B6CD49001EC}">
      <dgm:prSet/>
      <dgm:spPr>
        <a:solidFill>
          <a:schemeClr val="accent6">
            <a:lumMod val="50000"/>
          </a:schemeClr>
        </a:solidFill>
      </dgm:spPr>
      <dgm:t>
        <a:bodyPr/>
        <a:lstStyle/>
        <a:p>
          <a:endParaRPr lang="en-US"/>
        </a:p>
      </dgm:t>
    </dgm:pt>
    <dgm:pt modelId="{4300FFA5-0FE1-0644-9B26-EF0EC29D2E58}">
      <dgm:prSet phldrT="[Text]"/>
      <dgm:spPr/>
      <dgm:t>
        <a:bodyPr/>
        <a:lstStyle/>
        <a:p>
          <a:r>
            <a:rPr lang="en-US" dirty="0"/>
            <a:t>Deployment</a:t>
          </a:r>
        </a:p>
      </dgm:t>
    </dgm:pt>
    <dgm:pt modelId="{CD73BF7D-329F-4F42-9B2D-1C22A52FFC9D}" type="parTrans" cxnId="{E9A0EB78-92A5-5E4E-8437-0C6B9359762F}">
      <dgm:prSet/>
      <dgm:spPr/>
      <dgm:t>
        <a:bodyPr/>
        <a:lstStyle/>
        <a:p>
          <a:endParaRPr lang="en-US"/>
        </a:p>
      </dgm:t>
    </dgm:pt>
    <dgm:pt modelId="{2C4637A3-9257-AA41-A5B8-B87451C5F477}" type="sibTrans" cxnId="{E9A0EB78-92A5-5E4E-8437-0C6B9359762F}">
      <dgm:prSet/>
      <dgm:spPr/>
      <dgm:t>
        <a:bodyPr/>
        <a:lstStyle/>
        <a:p>
          <a:endParaRPr lang="en-US"/>
        </a:p>
      </dgm:t>
    </dgm:pt>
    <dgm:pt modelId="{B86E1618-0E2D-E84D-BCEB-2453703211F3}">
      <dgm:prSet phldrT="[Text]"/>
      <dgm:spPr>
        <a:solidFill>
          <a:srgbClr val="00B0F0"/>
        </a:solidFill>
      </dgm:spPr>
      <dgm:t>
        <a:bodyPr/>
        <a:lstStyle/>
        <a:p>
          <a:r>
            <a:rPr lang="en-US" dirty="0"/>
            <a:t>Monitoring</a:t>
          </a:r>
        </a:p>
      </dgm:t>
    </dgm:pt>
    <dgm:pt modelId="{4EFD42D0-7098-564F-980C-3F3CECAA5410}" type="parTrans" cxnId="{BE324233-F9AC-DC43-A89C-3F7FD9B5D466}">
      <dgm:prSet/>
      <dgm:spPr/>
      <dgm:t>
        <a:bodyPr/>
        <a:lstStyle/>
        <a:p>
          <a:endParaRPr lang="en-US"/>
        </a:p>
      </dgm:t>
    </dgm:pt>
    <dgm:pt modelId="{877FBD8C-7A3B-5E45-8830-1FEAB09A55C5}" type="sibTrans" cxnId="{BE324233-F9AC-DC43-A89C-3F7FD9B5D466}">
      <dgm:prSet/>
      <dgm:spPr/>
      <dgm:t>
        <a:bodyPr/>
        <a:lstStyle/>
        <a:p>
          <a:endParaRPr lang="en-US"/>
        </a:p>
      </dgm:t>
    </dgm:pt>
    <dgm:pt modelId="{63B03111-9832-1646-BDF4-5D9B749EF795}">
      <dgm:prSet phldrT="[Text]"/>
      <dgm:spPr>
        <a:solidFill>
          <a:schemeClr val="tx1">
            <a:lumMod val="65000"/>
            <a:lumOff val="35000"/>
          </a:schemeClr>
        </a:solidFill>
      </dgm:spPr>
      <dgm:t>
        <a:bodyPr/>
        <a:lstStyle/>
        <a:p>
          <a:r>
            <a:rPr lang="en-US" dirty="0"/>
            <a:t>Goals, Actions, Data, Analysis, Ethics</a:t>
          </a:r>
        </a:p>
      </dgm:t>
    </dgm:pt>
    <dgm:pt modelId="{1C812E3F-39E1-CF47-BBBD-159FAEC5C786}" type="parTrans" cxnId="{9F4BBA63-304C-604B-A391-58E4720B5BE5}">
      <dgm:prSet/>
      <dgm:spPr/>
      <dgm:t>
        <a:bodyPr/>
        <a:lstStyle/>
        <a:p>
          <a:endParaRPr lang="en-US"/>
        </a:p>
      </dgm:t>
    </dgm:pt>
    <dgm:pt modelId="{702B8123-1BB3-E349-AB4A-1A9D41698317}" type="sibTrans" cxnId="{9F4BBA63-304C-604B-A391-58E4720B5BE5}">
      <dgm:prSet/>
      <dgm:spPr/>
      <dgm:t>
        <a:bodyPr/>
        <a:lstStyle/>
        <a:p>
          <a:endParaRPr lang="en-US"/>
        </a:p>
      </dgm:t>
    </dgm:pt>
    <dgm:pt modelId="{CBF254FA-D4E0-B74E-A18D-AE53AEBD67CD}" type="pres">
      <dgm:prSet presAssocID="{E9FB0F4E-6967-3B44-A32F-E8B1C7AE98D5}" presName="diagram" presStyleCnt="0">
        <dgm:presLayoutVars>
          <dgm:dir/>
          <dgm:resizeHandles val="exact"/>
        </dgm:presLayoutVars>
      </dgm:prSet>
      <dgm:spPr/>
    </dgm:pt>
    <dgm:pt modelId="{B4D5E3D8-47D8-1A4C-9387-6DE60324DF6F}" type="pres">
      <dgm:prSet presAssocID="{75350DEC-25F7-F240-A4BF-3A92E80C52F5}" presName="node" presStyleLbl="node1" presStyleIdx="0" presStyleCnt="10">
        <dgm:presLayoutVars>
          <dgm:bulletEnabled val="1"/>
        </dgm:presLayoutVars>
      </dgm:prSet>
      <dgm:spPr/>
    </dgm:pt>
    <dgm:pt modelId="{A58869D2-B78E-DD40-ACB3-9F052F33CBCE}" type="pres">
      <dgm:prSet presAssocID="{BAC284C6-3986-1C48-93AC-8FEBC662ECEE}" presName="sibTrans" presStyleLbl="sibTrans2D1" presStyleIdx="0" presStyleCnt="9"/>
      <dgm:spPr/>
    </dgm:pt>
    <dgm:pt modelId="{814C8FA7-CFA6-FA42-8BC8-CD119ED58623}" type="pres">
      <dgm:prSet presAssocID="{BAC284C6-3986-1C48-93AC-8FEBC662ECEE}" presName="connectorText" presStyleLbl="sibTrans2D1" presStyleIdx="0" presStyleCnt="9"/>
      <dgm:spPr/>
    </dgm:pt>
    <dgm:pt modelId="{C234DD4B-5CB7-E549-AD0E-83532D584FCF}" type="pres">
      <dgm:prSet presAssocID="{4F2509E8-87E6-2347-B926-EB9BDDECA6FD}" presName="node" presStyleLbl="node1" presStyleIdx="1" presStyleCnt="10">
        <dgm:presLayoutVars>
          <dgm:bulletEnabled val="1"/>
        </dgm:presLayoutVars>
      </dgm:prSet>
      <dgm:spPr/>
    </dgm:pt>
    <dgm:pt modelId="{16C02E65-2210-C24E-8692-38A2A70EC148}" type="pres">
      <dgm:prSet presAssocID="{748D4455-259E-4245-ADD2-8DDAC2A60773}" presName="sibTrans" presStyleLbl="sibTrans2D1" presStyleIdx="1" presStyleCnt="9"/>
      <dgm:spPr/>
    </dgm:pt>
    <dgm:pt modelId="{7060A806-1549-3F45-A072-7BB9691C2D8D}" type="pres">
      <dgm:prSet presAssocID="{748D4455-259E-4245-ADD2-8DDAC2A60773}" presName="connectorText" presStyleLbl="sibTrans2D1" presStyleIdx="1" presStyleCnt="9"/>
      <dgm:spPr/>
    </dgm:pt>
    <dgm:pt modelId="{FBF1C564-B2B8-4C41-BE63-B8171F8EB76E}" type="pres">
      <dgm:prSet presAssocID="{7B079A50-DF5E-0A4C-9491-2FBAFC0F785B}" presName="node" presStyleLbl="node1" presStyleIdx="2" presStyleCnt="10">
        <dgm:presLayoutVars>
          <dgm:bulletEnabled val="1"/>
        </dgm:presLayoutVars>
      </dgm:prSet>
      <dgm:spPr/>
    </dgm:pt>
    <dgm:pt modelId="{680472FB-1DED-B043-9C18-8E9AFCBED6E9}" type="pres">
      <dgm:prSet presAssocID="{00735B98-C924-5743-B429-DBBBDEA50165}" presName="sibTrans" presStyleLbl="sibTrans2D1" presStyleIdx="2" presStyleCnt="9"/>
      <dgm:spPr/>
    </dgm:pt>
    <dgm:pt modelId="{002AA36D-CAF6-0343-B244-6F6849B9EB75}" type="pres">
      <dgm:prSet presAssocID="{00735B98-C924-5743-B429-DBBBDEA50165}" presName="connectorText" presStyleLbl="sibTrans2D1" presStyleIdx="2" presStyleCnt="9"/>
      <dgm:spPr/>
    </dgm:pt>
    <dgm:pt modelId="{CC8F3904-974E-2647-9B88-B6062079D1ED}" type="pres">
      <dgm:prSet presAssocID="{EB4866D8-1266-8945-89C4-F4CD4F9D8A6F}" presName="node" presStyleLbl="node1" presStyleIdx="3" presStyleCnt="10">
        <dgm:presLayoutVars>
          <dgm:bulletEnabled val="1"/>
        </dgm:presLayoutVars>
      </dgm:prSet>
      <dgm:spPr/>
    </dgm:pt>
    <dgm:pt modelId="{5383FDA3-64FA-604A-8CAF-995772572DB0}" type="pres">
      <dgm:prSet presAssocID="{206E47A8-99B6-484A-AD35-04DCB9238B9B}" presName="sibTrans" presStyleLbl="sibTrans2D1" presStyleIdx="3" presStyleCnt="9"/>
      <dgm:spPr/>
    </dgm:pt>
    <dgm:pt modelId="{AC48ED73-8B05-6041-911E-F23E178815C4}" type="pres">
      <dgm:prSet presAssocID="{206E47A8-99B6-484A-AD35-04DCB9238B9B}" presName="connectorText" presStyleLbl="sibTrans2D1" presStyleIdx="3" presStyleCnt="9"/>
      <dgm:spPr/>
    </dgm:pt>
    <dgm:pt modelId="{F11F753D-D453-BC4F-BACE-C4F8A11ECEA5}" type="pres">
      <dgm:prSet presAssocID="{AE199458-77CF-8440-8970-F024006EA226}" presName="node" presStyleLbl="node1" presStyleIdx="4" presStyleCnt="10">
        <dgm:presLayoutVars>
          <dgm:bulletEnabled val="1"/>
        </dgm:presLayoutVars>
      </dgm:prSet>
      <dgm:spPr/>
    </dgm:pt>
    <dgm:pt modelId="{F8E19199-589F-1946-8222-73EA4584121E}" type="pres">
      <dgm:prSet presAssocID="{89DBDFDC-5EB5-0B49-A8D0-DB22ECB982AF}" presName="sibTrans" presStyleLbl="sibTrans2D1" presStyleIdx="4" presStyleCnt="9"/>
      <dgm:spPr/>
    </dgm:pt>
    <dgm:pt modelId="{1E3ABFF9-C6C0-0441-8FEA-3F98FEF0374E}" type="pres">
      <dgm:prSet presAssocID="{89DBDFDC-5EB5-0B49-A8D0-DB22ECB982AF}" presName="connectorText" presStyleLbl="sibTrans2D1" presStyleIdx="4" presStyleCnt="9"/>
      <dgm:spPr/>
    </dgm:pt>
    <dgm:pt modelId="{529FCC09-4687-E147-80E8-2EB7609DC9CF}" type="pres">
      <dgm:prSet presAssocID="{882FED25-8C48-F941-A0FE-6B2DFF5CD464}" presName="node" presStyleLbl="node1" presStyleIdx="5" presStyleCnt="10">
        <dgm:presLayoutVars>
          <dgm:bulletEnabled val="1"/>
        </dgm:presLayoutVars>
      </dgm:prSet>
      <dgm:spPr/>
    </dgm:pt>
    <dgm:pt modelId="{5381123D-2C93-3241-8E06-B77D04CAE8EC}" type="pres">
      <dgm:prSet presAssocID="{030A6B87-CA32-C340-A552-365F7A05C57F}" presName="sibTrans" presStyleLbl="sibTrans2D1" presStyleIdx="5" presStyleCnt="9"/>
      <dgm:spPr/>
    </dgm:pt>
    <dgm:pt modelId="{2E3787C8-BF17-C343-9F7D-55355502CEE3}" type="pres">
      <dgm:prSet presAssocID="{030A6B87-CA32-C340-A552-365F7A05C57F}" presName="connectorText" presStyleLbl="sibTrans2D1" presStyleIdx="5" presStyleCnt="9"/>
      <dgm:spPr/>
    </dgm:pt>
    <dgm:pt modelId="{1850AAD1-4903-FE47-A71D-0B73E666CD99}" type="pres">
      <dgm:prSet presAssocID="{917501D8-12A6-0D43-82EB-9B8BF9A095D6}" presName="node" presStyleLbl="node1" presStyleIdx="6" presStyleCnt="10">
        <dgm:presLayoutVars>
          <dgm:bulletEnabled val="1"/>
        </dgm:presLayoutVars>
      </dgm:prSet>
      <dgm:spPr/>
    </dgm:pt>
    <dgm:pt modelId="{D7CE2DAE-ABF0-9641-AE1A-0DB79AEBD84A}" type="pres">
      <dgm:prSet presAssocID="{04D5671A-AE7F-BD4E-9B86-A6A6425F59A8}" presName="sibTrans" presStyleLbl="sibTrans2D1" presStyleIdx="6" presStyleCnt="9"/>
      <dgm:spPr/>
    </dgm:pt>
    <dgm:pt modelId="{DC4C8257-9496-D04B-A26B-2200A3FFE3E7}" type="pres">
      <dgm:prSet presAssocID="{04D5671A-AE7F-BD4E-9B86-A6A6425F59A8}" presName="connectorText" presStyleLbl="sibTrans2D1" presStyleIdx="6" presStyleCnt="9"/>
      <dgm:spPr/>
    </dgm:pt>
    <dgm:pt modelId="{0538887E-FF31-324E-B401-E87E44AFF0AA}" type="pres">
      <dgm:prSet presAssocID="{1F12B085-E167-9940-8DCF-A46224752E8F}" presName="node" presStyleLbl="node1" presStyleIdx="7" presStyleCnt="10">
        <dgm:presLayoutVars>
          <dgm:bulletEnabled val="1"/>
        </dgm:presLayoutVars>
      </dgm:prSet>
      <dgm:spPr/>
    </dgm:pt>
    <dgm:pt modelId="{92EB25B1-D4AE-754E-BD44-115E26D1FF80}" type="pres">
      <dgm:prSet presAssocID="{59E7433E-EA1A-A445-8F72-1DCCEC9CF854}" presName="sibTrans" presStyleLbl="sibTrans2D1" presStyleIdx="7" presStyleCnt="9"/>
      <dgm:spPr/>
    </dgm:pt>
    <dgm:pt modelId="{B4D2AADB-2320-D741-9683-970A9AF56C3E}" type="pres">
      <dgm:prSet presAssocID="{59E7433E-EA1A-A445-8F72-1DCCEC9CF854}" presName="connectorText" presStyleLbl="sibTrans2D1" presStyleIdx="7" presStyleCnt="9"/>
      <dgm:spPr/>
    </dgm:pt>
    <dgm:pt modelId="{C225C079-1737-3742-99A0-0A7B593214FB}" type="pres">
      <dgm:prSet presAssocID="{4300FFA5-0FE1-0644-9B26-EF0EC29D2E58}" presName="node" presStyleLbl="node1" presStyleIdx="8" presStyleCnt="10">
        <dgm:presLayoutVars>
          <dgm:bulletEnabled val="1"/>
        </dgm:presLayoutVars>
      </dgm:prSet>
      <dgm:spPr/>
    </dgm:pt>
    <dgm:pt modelId="{C8297064-9915-AB4E-A9CB-FFEA8FC197B9}" type="pres">
      <dgm:prSet presAssocID="{2C4637A3-9257-AA41-A5B8-B87451C5F477}" presName="sibTrans" presStyleLbl="sibTrans2D1" presStyleIdx="8" presStyleCnt="9"/>
      <dgm:spPr/>
    </dgm:pt>
    <dgm:pt modelId="{EDC8E22C-F874-6448-9DE8-54F7348385E0}" type="pres">
      <dgm:prSet presAssocID="{2C4637A3-9257-AA41-A5B8-B87451C5F477}" presName="connectorText" presStyleLbl="sibTrans2D1" presStyleIdx="8" presStyleCnt="9"/>
      <dgm:spPr/>
    </dgm:pt>
    <dgm:pt modelId="{098F0226-B690-1B45-B506-7C933BFB7998}" type="pres">
      <dgm:prSet presAssocID="{B86E1618-0E2D-E84D-BCEB-2453703211F3}" presName="node" presStyleLbl="node1" presStyleIdx="9" presStyleCnt="10">
        <dgm:presLayoutVars>
          <dgm:bulletEnabled val="1"/>
        </dgm:presLayoutVars>
      </dgm:prSet>
      <dgm:spPr/>
    </dgm:pt>
  </dgm:ptLst>
  <dgm:cxnLst>
    <dgm:cxn modelId="{B95DCD03-4AAD-4B42-9243-666F8DB599E8}" type="presOf" srcId="{8933D80B-03CB-154C-805F-13221DB1B822}" destId="{FBF1C564-B2B8-4C41-BE63-B8171F8EB76E}" srcOrd="0" destOrd="2" presId="urn:microsoft.com/office/officeart/2005/8/layout/process5"/>
    <dgm:cxn modelId="{30E4E603-88A2-FC48-B384-BE3A5BB6B8C0}" type="presOf" srcId="{BAC284C6-3986-1C48-93AC-8FEBC662ECEE}" destId="{814C8FA7-CFA6-FA42-8BC8-CD119ED58623}" srcOrd="1" destOrd="0" presId="urn:microsoft.com/office/officeart/2005/8/layout/process5"/>
    <dgm:cxn modelId="{B3721305-A4DC-1D4B-9870-E1245EA94AA1}" type="presOf" srcId="{5FE83F24-F694-6A4B-99C0-78300CB546E1}" destId="{CC8F3904-974E-2647-9B88-B6062079D1ED}" srcOrd="0" destOrd="1" presId="urn:microsoft.com/office/officeart/2005/8/layout/process5"/>
    <dgm:cxn modelId="{01877F06-0601-234E-B04A-2AADE4C2D154}" srcId="{7B079A50-DF5E-0A4C-9491-2FBAFC0F785B}" destId="{8933D80B-03CB-154C-805F-13221DB1B822}" srcOrd="1" destOrd="0" parTransId="{05F6BE08-6836-6D4D-951F-A258F2E08662}" sibTransId="{59F6EB62-364A-E44D-A61C-CEA12AA8589C}"/>
    <dgm:cxn modelId="{0E10E907-0ADA-4D45-9069-B9A3AC9E0310}" type="presOf" srcId="{7B079A50-DF5E-0A4C-9491-2FBAFC0F785B}" destId="{FBF1C564-B2B8-4C41-BE63-B8171F8EB76E}" srcOrd="0" destOrd="0" presId="urn:microsoft.com/office/officeart/2005/8/layout/process5"/>
    <dgm:cxn modelId="{D5992D08-7598-A94A-AD4C-62B4CD474D26}" type="presOf" srcId="{761579F4-10DF-F244-9532-25DEF4807D83}" destId="{C234DD4B-5CB7-E549-AD0E-83532D584FCF}" srcOrd="0" destOrd="3" presId="urn:microsoft.com/office/officeart/2005/8/layout/process5"/>
    <dgm:cxn modelId="{F62E5C0C-C9DB-474B-99E5-505C0287727A}" type="presOf" srcId="{B86E1618-0E2D-E84D-BCEB-2453703211F3}" destId="{098F0226-B690-1B45-B506-7C933BFB7998}" srcOrd="0" destOrd="0" presId="urn:microsoft.com/office/officeart/2005/8/layout/process5"/>
    <dgm:cxn modelId="{81D07A23-EA35-C94F-81FA-E72150079877}" srcId="{E9FB0F4E-6967-3B44-A32F-E8B1C7AE98D5}" destId="{75350DEC-25F7-F240-A4BF-3A92E80C52F5}" srcOrd="0" destOrd="0" parTransId="{965794C1-5767-E94D-8105-ED104B4D33E2}" sibTransId="{BAC284C6-3986-1C48-93AC-8FEBC662ECEE}"/>
    <dgm:cxn modelId="{BFD8C726-235C-FD40-B9F6-87513427E29C}" type="presOf" srcId="{4861F807-1580-8C4F-9C33-66D2EDE9ABAD}" destId="{CC8F3904-974E-2647-9B88-B6062079D1ED}" srcOrd="0" destOrd="4" presId="urn:microsoft.com/office/officeart/2005/8/layout/process5"/>
    <dgm:cxn modelId="{A5814027-F41C-1F45-84CD-3391AC53F8A5}" type="presOf" srcId="{DDAC47D6-F859-4340-B28C-6D49EE097740}" destId="{FBF1C564-B2B8-4C41-BE63-B8171F8EB76E}" srcOrd="0" destOrd="4" presId="urn:microsoft.com/office/officeart/2005/8/layout/process5"/>
    <dgm:cxn modelId="{4252FF2A-9D9C-154A-8E00-7845AEFA42A3}" type="presOf" srcId="{AE199458-77CF-8440-8970-F024006EA226}" destId="{F11F753D-D453-BC4F-BACE-C4F8A11ECEA5}" srcOrd="0" destOrd="0" presId="urn:microsoft.com/office/officeart/2005/8/layout/process5"/>
    <dgm:cxn modelId="{87E2372F-44B8-7346-94AD-1B6CD49001EC}" srcId="{E9FB0F4E-6967-3B44-A32F-E8B1C7AE98D5}" destId="{1F12B085-E167-9940-8DCF-A46224752E8F}" srcOrd="7" destOrd="0" parTransId="{7A893FC9-C7B2-A646-8934-DEE2F8F265BA}" sibTransId="{59E7433E-EA1A-A445-8F72-1DCCEC9CF854}"/>
    <dgm:cxn modelId="{B650C331-3E4A-9142-9766-ADC1499BB1FB}" srcId="{7B079A50-DF5E-0A4C-9491-2FBAFC0F785B}" destId="{60FEA49A-52E5-FB49-B9D7-919B8E8D64F4}" srcOrd="0" destOrd="0" parTransId="{7E8F7D45-586B-A641-B509-72E0E3DB9800}" sibTransId="{E893C522-81CE-8546-BA58-AAD1F1CCD417}"/>
    <dgm:cxn modelId="{BD857532-F26B-7C43-A239-905B90EF1A8C}" type="presOf" srcId="{E9FB0F4E-6967-3B44-A32F-E8B1C7AE98D5}" destId="{CBF254FA-D4E0-B74E-A18D-AE53AEBD67CD}" srcOrd="0" destOrd="0" presId="urn:microsoft.com/office/officeart/2005/8/layout/process5"/>
    <dgm:cxn modelId="{BE324233-F9AC-DC43-A89C-3F7FD9B5D466}" srcId="{E9FB0F4E-6967-3B44-A32F-E8B1C7AE98D5}" destId="{B86E1618-0E2D-E84D-BCEB-2453703211F3}" srcOrd="9" destOrd="0" parTransId="{4EFD42D0-7098-564F-980C-3F3CECAA5410}" sibTransId="{877FBD8C-7A3B-5E45-8830-1FEAB09A55C5}"/>
    <dgm:cxn modelId="{27375D36-313F-2A44-B2E2-0C6FE9D62D1A}" type="presOf" srcId="{75350DEC-25F7-F240-A4BF-3A92E80C52F5}" destId="{B4D5E3D8-47D8-1A4C-9387-6DE60324DF6F}" srcOrd="0" destOrd="0" presId="urn:microsoft.com/office/officeart/2005/8/layout/process5"/>
    <dgm:cxn modelId="{FC1AC939-5A01-D84B-8800-0E045D0F93C8}" srcId="{AE199458-77CF-8440-8970-F024006EA226}" destId="{69F25C00-F7E1-8B47-8544-B81240B6C7F2}" srcOrd="1" destOrd="0" parTransId="{258EB4FC-8DB3-204B-AE19-757E57DBF8E2}" sibTransId="{2C4AF3F2-4BEF-1E41-A9DC-C2CCA7D68218}"/>
    <dgm:cxn modelId="{DF8FAA3E-AA34-BD4E-87F8-31F1AB63A13B}" type="presOf" srcId="{748D4455-259E-4245-ADD2-8DDAC2A60773}" destId="{16C02E65-2210-C24E-8692-38A2A70EC148}" srcOrd="0" destOrd="0" presId="urn:microsoft.com/office/officeart/2005/8/layout/process5"/>
    <dgm:cxn modelId="{0D418D49-B127-3C44-AF37-A060A5F8F42E}" srcId="{7B079A50-DF5E-0A4C-9491-2FBAFC0F785B}" destId="{B1557D1B-A1F8-FC4B-B50D-EA46AEAC83E2}" srcOrd="2" destOrd="0" parTransId="{301BEF8E-62FD-F942-ABEC-722E78A30EAC}" sibTransId="{76EC83BA-130D-EA44-8EE3-6264D4A2F0C7}"/>
    <dgm:cxn modelId="{6A32B64F-6964-414F-AD07-B5887751C75C}" type="presOf" srcId="{882FED25-8C48-F941-A0FE-6B2DFF5CD464}" destId="{529FCC09-4687-E147-80E8-2EB7609DC9CF}" srcOrd="0" destOrd="0" presId="urn:microsoft.com/office/officeart/2005/8/layout/process5"/>
    <dgm:cxn modelId="{57E78F58-C4F1-C642-9A8E-4D1032FFACD8}" type="presOf" srcId="{471C43CE-832D-774D-BB7A-57512EFB5879}" destId="{CC8F3904-974E-2647-9B88-B6062079D1ED}" srcOrd="0" destOrd="3" presId="urn:microsoft.com/office/officeart/2005/8/layout/process5"/>
    <dgm:cxn modelId="{881C745A-6BF5-1846-9762-D162446F8EE8}" srcId="{EB4866D8-1266-8945-89C4-F4CD4F9D8A6F}" destId="{4861F807-1580-8C4F-9C33-66D2EDE9ABAD}" srcOrd="3" destOrd="0" parTransId="{8CC078C6-7EFD-9A46-B445-021F345DCF5A}" sibTransId="{5D77E747-1467-6249-A64A-E8E192C48D64}"/>
    <dgm:cxn modelId="{4D5E675C-49B8-1948-9D17-9FC44F33719A}" type="presOf" srcId="{59E7433E-EA1A-A445-8F72-1DCCEC9CF854}" destId="{B4D2AADB-2320-D741-9683-970A9AF56C3E}" srcOrd="1" destOrd="0" presId="urn:microsoft.com/office/officeart/2005/8/layout/process5"/>
    <dgm:cxn modelId="{09F5B15E-E1AD-2E4A-AFF2-C91E75C311A9}" srcId="{AE199458-77CF-8440-8970-F024006EA226}" destId="{86AA592B-D489-5D4D-93FE-79A538493DA3}" srcOrd="0" destOrd="0" parTransId="{06E1BE15-F8C7-9C4D-A90E-557728BBB1D3}" sibTransId="{9EB8E24C-CDF4-7B49-8A25-38E38E64AA9F}"/>
    <dgm:cxn modelId="{ED970163-ECEE-D849-9B40-616074ECBD3F}" srcId="{EB4866D8-1266-8945-89C4-F4CD4F9D8A6F}" destId="{5FE83F24-F694-6A4B-99C0-78300CB546E1}" srcOrd="0" destOrd="0" parTransId="{E15C2973-AC33-0145-8745-682DFB76DED0}" sibTransId="{A1EBC4F8-774A-B045-880A-03E7D798D46B}"/>
    <dgm:cxn modelId="{6C791863-053A-EA42-B1FD-F40E2AC8732E}" type="presOf" srcId="{6E882DEC-3034-E942-B5AA-2835D77DD5C8}" destId="{CC8F3904-974E-2647-9B88-B6062079D1ED}" srcOrd="0" destOrd="2" presId="urn:microsoft.com/office/officeart/2005/8/layout/process5"/>
    <dgm:cxn modelId="{9F4BBA63-304C-604B-A391-58E4720B5BE5}" srcId="{75350DEC-25F7-F240-A4BF-3A92E80C52F5}" destId="{63B03111-9832-1646-BDF4-5D9B749EF795}" srcOrd="0" destOrd="0" parTransId="{1C812E3F-39E1-CF47-BBBD-159FAEC5C786}" sibTransId="{702B8123-1BB3-E349-AB4A-1A9D41698317}"/>
    <dgm:cxn modelId="{315CA365-BBD4-8349-91E9-B1E78879A052}" type="presOf" srcId="{2C4637A3-9257-AA41-A5B8-B87451C5F477}" destId="{EDC8E22C-F874-6448-9DE8-54F7348385E0}" srcOrd="1" destOrd="0" presId="urn:microsoft.com/office/officeart/2005/8/layout/process5"/>
    <dgm:cxn modelId="{C0BF1A68-E872-0A45-B831-114F7AEF9B31}" type="presOf" srcId="{BAC284C6-3986-1C48-93AC-8FEBC662ECEE}" destId="{A58869D2-B78E-DD40-ACB3-9F052F33CBCE}" srcOrd="0" destOrd="0" presId="urn:microsoft.com/office/officeart/2005/8/layout/process5"/>
    <dgm:cxn modelId="{CCD2446D-140E-2448-AD38-D7354F2F5BD0}" type="presOf" srcId="{86AA592B-D489-5D4D-93FE-79A538493DA3}" destId="{F11F753D-D453-BC4F-BACE-C4F8A11ECEA5}" srcOrd="0" destOrd="1" presId="urn:microsoft.com/office/officeart/2005/8/layout/process5"/>
    <dgm:cxn modelId="{E1407870-18DB-5544-A0A5-2DE0EF6D62BF}" type="presOf" srcId="{EB4866D8-1266-8945-89C4-F4CD4F9D8A6F}" destId="{CC8F3904-974E-2647-9B88-B6062079D1ED}" srcOrd="0" destOrd="0" presId="urn:microsoft.com/office/officeart/2005/8/layout/process5"/>
    <dgm:cxn modelId="{43B9E771-FA74-B642-9EED-7FE4A7CDF11A}" srcId="{4F2509E8-87E6-2347-B926-EB9BDDECA6FD}" destId="{C8AF58C4-450C-0C4C-83CB-1474D3ADA25F}" srcOrd="1" destOrd="0" parTransId="{DEBC2A1C-65D7-5E43-945C-60BBA4631011}" sibTransId="{51773514-44C5-134E-A69D-D30DCA75AB37}"/>
    <dgm:cxn modelId="{BB741775-A4C8-C54B-B161-F15E4AF928EC}" type="presOf" srcId="{B1557D1B-A1F8-FC4B-B50D-EA46AEAC83E2}" destId="{FBF1C564-B2B8-4C41-BE63-B8171F8EB76E}" srcOrd="0" destOrd="3" presId="urn:microsoft.com/office/officeart/2005/8/layout/process5"/>
    <dgm:cxn modelId="{9BF83777-08E0-6140-9D35-BF7D8AF8A067}" srcId="{E9FB0F4E-6967-3B44-A32F-E8B1C7AE98D5}" destId="{4F2509E8-87E6-2347-B926-EB9BDDECA6FD}" srcOrd="1" destOrd="0" parTransId="{B4B1EEE1-8225-A643-B681-A7F3FC14ECAD}" sibTransId="{748D4455-259E-4245-ADD2-8DDAC2A60773}"/>
    <dgm:cxn modelId="{E9A0EB78-92A5-5E4E-8437-0C6B9359762F}" srcId="{E9FB0F4E-6967-3B44-A32F-E8B1C7AE98D5}" destId="{4300FFA5-0FE1-0644-9B26-EF0EC29D2E58}" srcOrd="8" destOrd="0" parTransId="{CD73BF7D-329F-4F42-9B2D-1C22A52FFC9D}" sibTransId="{2C4637A3-9257-AA41-A5B8-B87451C5F477}"/>
    <dgm:cxn modelId="{E1BE627B-6B84-9F41-8C17-2CB0A302B158}" type="presOf" srcId="{04D5671A-AE7F-BD4E-9B86-A6A6425F59A8}" destId="{D7CE2DAE-ABF0-9641-AE1A-0DB79AEBD84A}" srcOrd="0" destOrd="0" presId="urn:microsoft.com/office/officeart/2005/8/layout/process5"/>
    <dgm:cxn modelId="{1195907C-1741-0E4D-8E5E-6B3B4B259DEF}" type="presOf" srcId="{030A6B87-CA32-C340-A552-365F7A05C57F}" destId="{5381123D-2C93-3241-8E06-B77D04CAE8EC}" srcOrd="0" destOrd="0" presId="urn:microsoft.com/office/officeart/2005/8/layout/process5"/>
    <dgm:cxn modelId="{99C2797F-C2E2-3A4C-AAF0-DCC30D2AF05D}" type="presOf" srcId="{4F2509E8-87E6-2347-B926-EB9BDDECA6FD}" destId="{C234DD4B-5CB7-E549-AD0E-83532D584FCF}" srcOrd="0" destOrd="0" presId="urn:microsoft.com/office/officeart/2005/8/layout/process5"/>
    <dgm:cxn modelId="{85D7D382-FAAC-4F4E-84D6-7849E5E8FF0C}" type="presOf" srcId="{917501D8-12A6-0D43-82EB-9B8BF9A095D6}" destId="{1850AAD1-4903-FE47-A71D-0B73E666CD99}" srcOrd="0" destOrd="0" presId="urn:microsoft.com/office/officeart/2005/8/layout/process5"/>
    <dgm:cxn modelId="{0E3C2485-CAF8-434B-89F0-893517E042E7}" srcId="{E9FB0F4E-6967-3B44-A32F-E8B1C7AE98D5}" destId="{917501D8-12A6-0D43-82EB-9B8BF9A095D6}" srcOrd="6" destOrd="0" parTransId="{2189082E-6C82-944A-BE92-D9BC72270382}" sibTransId="{04D5671A-AE7F-BD4E-9B86-A6A6425F59A8}"/>
    <dgm:cxn modelId="{5F1D6487-750A-A04B-B6FA-5348ADB40AA1}" type="presOf" srcId="{2C4637A3-9257-AA41-A5B8-B87451C5F477}" destId="{C8297064-9915-AB4E-A9CB-FFEA8FC197B9}" srcOrd="0" destOrd="0" presId="urn:microsoft.com/office/officeart/2005/8/layout/process5"/>
    <dgm:cxn modelId="{B5AA2D8B-61D5-DB43-8D06-4875A7EB0CBD}" srcId="{7B079A50-DF5E-0A4C-9491-2FBAFC0F785B}" destId="{DDAC47D6-F859-4340-B28C-6D49EE097740}" srcOrd="3" destOrd="0" parTransId="{5B556703-BE01-8848-BE27-5969CF3D2B5D}" sibTransId="{0A2D5029-F7E5-6C47-9CF0-D5505B2F8FFB}"/>
    <dgm:cxn modelId="{94756F8D-4FC3-2F4F-8093-95D1E8FDA07D}" type="presOf" srcId="{89DBDFDC-5EB5-0B49-A8D0-DB22ECB982AF}" destId="{1E3ABFF9-C6C0-0441-8FEA-3F98FEF0374E}" srcOrd="1" destOrd="0" presId="urn:microsoft.com/office/officeart/2005/8/layout/process5"/>
    <dgm:cxn modelId="{78913F91-30D2-D14B-B80B-1BDF3244B2A6}" type="presOf" srcId="{1F12B085-E167-9940-8DCF-A46224752E8F}" destId="{0538887E-FF31-324E-B401-E87E44AFF0AA}" srcOrd="0" destOrd="0" presId="urn:microsoft.com/office/officeart/2005/8/layout/process5"/>
    <dgm:cxn modelId="{B494B79C-7119-2745-954F-0FE480A17145}" type="presOf" srcId="{C8AF58C4-450C-0C4C-83CB-1474D3ADA25F}" destId="{C234DD4B-5CB7-E549-AD0E-83532D584FCF}" srcOrd="0" destOrd="2" presId="urn:microsoft.com/office/officeart/2005/8/layout/process5"/>
    <dgm:cxn modelId="{A454DBA0-21A9-3941-9DF2-4DD870F537A3}" srcId="{E9FB0F4E-6967-3B44-A32F-E8B1C7AE98D5}" destId="{7B079A50-DF5E-0A4C-9491-2FBAFC0F785B}" srcOrd="2" destOrd="0" parTransId="{BA902E5D-518F-0749-86BA-04AA510BA959}" sibTransId="{00735B98-C924-5743-B429-DBBBDEA50165}"/>
    <dgm:cxn modelId="{8C017CA3-42AB-BD48-8C05-A5BDA2B79E4B}" type="presOf" srcId="{59E7433E-EA1A-A445-8F72-1DCCEC9CF854}" destId="{92EB25B1-D4AE-754E-BD44-115E26D1FF80}" srcOrd="0" destOrd="0" presId="urn:microsoft.com/office/officeart/2005/8/layout/process5"/>
    <dgm:cxn modelId="{88A5F4A3-745B-D44B-AEC4-67B96700A686}" type="presOf" srcId="{206E47A8-99B6-484A-AD35-04DCB9238B9B}" destId="{AC48ED73-8B05-6041-911E-F23E178815C4}" srcOrd="1" destOrd="0" presId="urn:microsoft.com/office/officeart/2005/8/layout/process5"/>
    <dgm:cxn modelId="{2038CBA5-A8B4-2F4F-88D5-D270FCD148DC}" type="presOf" srcId="{89DBDFDC-5EB5-0B49-A8D0-DB22ECB982AF}" destId="{F8E19199-589F-1946-8222-73EA4584121E}" srcOrd="0" destOrd="0" presId="urn:microsoft.com/office/officeart/2005/8/layout/process5"/>
    <dgm:cxn modelId="{9A8098B2-9CE9-D942-9547-38EF361DD3D4}" srcId="{EB4866D8-1266-8945-89C4-F4CD4F9D8A6F}" destId="{6E882DEC-3034-E942-B5AA-2835D77DD5C8}" srcOrd="1" destOrd="0" parTransId="{11E32BAA-4A06-9844-B381-3F8D7D686934}" sibTransId="{DE8B183B-7E7F-5749-9A67-A6C365A09A85}"/>
    <dgm:cxn modelId="{AA15AFB2-2C77-3142-AD36-8D6ED0CAACDE}" type="presOf" srcId="{04D5671A-AE7F-BD4E-9B86-A6A6425F59A8}" destId="{DC4C8257-9496-D04B-A26B-2200A3FFE3E7}" srcOrd="1" destOrd="0" presId="urn:microsoft.com/office/officeart/2005/8/layout/process5"/>
    <dgm:cxn modelId="{A56E20BA-CE81-3845-B63D-BDC1718CA0DA}" type="presOf" srcId="{F9BD6EF9-8382-F144-B9CD-FB838C6C03F9}" destId="{C234DD4B-5CB7-E549-AD0E-83532D584FCF}" srcOrd="0" destOrd="1" presId="urn:microsoft.com/office/officeart/2005/8/layout/process5"/>
    <dgm:cxn modelId="{B77E5BBC-E48A-9F44-93AA-F124CC378B7E}" type="presOf" srcId="{00735B98-C924-5743-B429-DBBBDEA50165}" destId="{680472FB-1DED-B043-9C18-8E9AFCBED6E9}" srcOrd="0" destOrd="0" presId="urn:microsoft.com/office/officeart/2005/8/layout/process5"/>
    <dgm:cxn modelId="{3DE395BD-2A5C-D449-AF86-99D3C112784F}" type="presOf" srcId="{748D4455-259E-4245-ADD2-8DDAC2A60773}" destId="{7060A806-1549-3F45-A072-7BB9691C2D8D}" srcOrd="1" destOrd="0" presId="urn:microsoft.com/office/officeart/2005/8/layout/process5"/>
    <dgm:cxn modelId="{871584CA-547D-DB48-94C4-0F86427D355B}" type="presOf" srcId="{63B03111-9832-1646-BDF4-5D9B749EF795}" destId="{B4D5E3D8-47D8-1A4C-9387-6DE60324DF6F}" srcOrd="0" destOrd="1" presId="urn:microsoft.com/office/officeart/2005/8/layout/process5"/>
    <dgm:cxn modelId="{7508F7CB-76FC-3043-811E-8A4CE7CBEBA3}" type="presOf" srcId="{60FEA49A-52E5-FB49-B9D7-919B8E8D64F4}" destId="{FBF1C564-B2B8-4C41-BE63-B8171F8EB76E}" srcOrd="0" destOrd="1" presId="urn:microsoft.com/office/officeart/2005/8/layout/process5"/>
    <dgm:cxn modelId="{A0E506CD-09B9-3549-9920-3C48F6D1CA55}" type="presOf" srcId="{69F25C00-F7E1-8B47-8544-B81240B6C7F2}" destId="{F11F753D-D453-BC4F-BACE-C4F8A11ECEA5}" srcOrd="0" destOrd="2" presId="urn:microsoft.com/office/officeart/2005/8/layout/process5"/>
    <dgm:cxn modelId="{8497B9D0-5691-E848-8EE3-C51BC656F8B1}" srcId="{E9FB0F4E-6967-3B44-A32F-E8B1C7AE98D5}" destId="{AE199458-77CF-8440-8970-F024006EA226}" srcOrd="4" destOrd="0" parTransId="{8FD87771-F4E1-DC47-B38A-8EDD08A5C725}" sibTransId="{89DBDFDC-5EB5-0B49-A8D0-DB22ECB982AF}"/>
    <dgm:cxn modelId="{445B7ADC-F7C5-5046-9BEE-3618E0EEE919}" srcId="{4F2509E8-87E6-2347-B926-EB9BDDECA6FD}" destId="{761579F4-10DF-F244-9532-25DEF4807D83}" srcOrd="2" destOrd="0" parTransId="{4C55FAFB-140B-EA49-9492-2DC8E373D8C0}" sibTransId="{3543ED0F-366F-8D44-8E9F-A843D81464D5}"/>
    <dgm:cxn modelId="{890194DD-304B-C447-9AF3-AFAE634C6D43}" srcId="{4F2509E8-87E6-2347-B926-EB9BDDECA6FD}" destId="{F9BD6EF9-8382-F144-B9CD-FB838C6C03F9}" srcOrd="0" destOrd="0" parTransId="{137D12B5-70FE-6847-BD89-CA99FC0D41AD}" sibTransId="{49EC0DFE-61E7-374D-A1BD-7617E9E9166B}"/>
    <dgm:cxn modelId="{2CEF06DE-6258-7440-8A8D-E90FA2F30839}" type="presOf" srcId="{4300FFA5-0FE1-0644-9B26-EF0EC29D2E58}" destId="{C225C079-1737-3742-99A0-0A7B593214FB}" srcOrd="0" destOrd="0" presId="urn:microsoft.com/office/officeart/2005/8/layout/process5"/>
    <dgm:cxn modelId="{A1CEA2E5-F1DD-EF48-A85B-4A04D4565509}" srcId="{E9FB0F4E-6967-3B44-A32F-E8B1C7AE98D5}" destId="{EB4866D8-1266-8945-89C4-F4CD4F9D8A6F}" srcOrd="3" destOrd="0" parTransId="{4276625C-E1F0-F840-90D6-CE76DDBB799C}" sibTransId="{206E47A8-99B6-484A-AD35-04DCB9238B9B}"/>
    <dgm:cxn modelId="{E7042CE6-A233-CB47-A6F5-D0D71F329C45}" srcId="{EB4866D8-1266-8945-89C4-F4CD4F9D8A6F}" destId="{471C43CE-832D-774D-BB7A-57512EFB5879}" srcOrd="2" destOrd="0" parTransId="{C2B9F4EE-A410-1B4C-9D53-DB22DB03D31F}" sibTransId="{DE50C641-CD08-A846-B7EB-02241BA70688}"/>
    <dgm:cxn modelId="{45F7F9E8-95D2-CA40-854F-9EFFBA8C51D6}" type="presOf" srcId="{206E47A8-99B6-484A-AD35-04DCB9238B9B}" destId="{5383FDA3-64FA-604A-8CAF-995772572DB0}" srcOrd="0" destOrd="0" presId="urn:microsoft.com/office/officeart/2005/8/layout/process5"/>
    <dgm:cxn modelId="{467F9BED-D392-3940-B061-1699282DB62A}" srcId="{E9FB0F4E-6967-3B44-A32F-E8B1C7AE98D5}" destId="{882FED25-8C48-F941-A0FE-6B2DFF5CD464}" srcOrd="5" destOrd="0" parTransId="{B419AD8C-EBD7-5443-9C93-E4B849DE07B6}" sibTransId="{030A6B87-CA32-C340-A552-365F7A05C57F}"/>
    <dgm:cxn modelId="{ACB3C1F8-AF17-F641-83DF-2B77AC2173F2}" type="presOf" srcId="{030A6B87-CA32-C340-A552-365F7A05C57F}" destId="{2E3787C8-BF17-C343-9F7D-55355502CEE3}" srcOrd="1" destOrd="0" presId="urn:microsoft.com/office/officeart/2005/8/layout/process5"/>
    <dgm:cxn modelId="{E57CD3FB-72DE-F644-89FB-39D8FB6599FA}" type="presOf" srcId="{00735B98-C924-5743-B429-DBBBDEA50165}" destId="{002AA36D-CAF6-0343-B244-6F6849B9EB75}" srcOrd="1" destOrd="0" presId="urn:microsoft.com/office/officeart/2005/8/layout/process5"/>
    <dgm:cxn modelId="{7F8A83C4-DF92-674F-9901-9E29B216E0A2}" type="presParOf" srcId="{CBF254FA-D4E0-B74E-A18D-AE53AEBD67CD}" destId="{B4D5E3D8-47D8-1A4C-9387-6DE60324DF6F}" srcOrd="0" destOrd="0" presId="urn:microsoft.com/office/officeart/2005/8/layout/process5"/>
    <dgm:cxn modelId="{A08B2B19-5656-5E46-BB58-7FE7B6C3A7C9}" type="presParOf" srcId="{CBF254FA-D4E0-B74E-A18D-AE53AEBD67CD}" destId="{A58869D2-B78E-DD40-ACB3-9F052F33CBCE}" srcOrd="1" destOrd="0" presId="urn:microsoft.com/office/officeart/2005/8/layout/process5"/>
    <dgm:cxn modelId="{C454612D-F0F0-E14D-8E48-86577D0681D6}" type="presParOf" srcId="{A58869D2-B78E-DD40-ACB3-9F052F33CBCE}" destId="{814C8FA7-CFA6-FA42-8BC8-CD119ED58623}" srcOrd="0" destOrd="0" presId="urn:microsoft.com/office/officeart/2005/8/layout/process5"/>
    <dgm:cxn modelId="{71DD84D1-0B88-C84F-AE6E-112D74268CE8}" type="presParOf" srcId="{CBF254FA-D4E0-B74E-A18D-AE53AEBD67CD}" destId="{C234DD4B-5CB7-E549-AD0E-83532D584FCF}" srcOrd="2" destOrd="0" presId="urn:microsoft.com/office/officeart/2005/8/layout/process5"/>
    <dgm:cxn modelId="{A6608B84-5BAF-A846-85DB-0D0B91E37986}" type="presParOf" srcId="{CBF254FA-D4E0-B74E-A18D-AE53AEBD67CD}" destId="{16C02E65-2210-C24E-8692-38A2A70EC148}" srcOrd="3" destOrd="0" presId="urn:microsoft.com/office/officeart/2005/8/layout/process5"/>
    <dgm:cxn modelId="{DDA86523-6C9F-E448-845B-0A42D6E12684}" type="presParOf" srcId="{16C02E65-2210-C24E-8692-38A2A70EC148}" destId="{7060A806-1549-3F45-A072-7BB9691C2D8D}" srcOrd="0" destOrd="0" presId="urn:microsoft.com/office/officeart/2005/8/layout/process5"/>
    <dgm:cxn modelId="{E512A88E-2481-0A4E-9C24-EB75ACF64300}" type="presParOf" srcId="{CBF254FA-D4E0-B74E-A18D-AE53AEBD67CD}" destId="{FBF1C564-B2B8-4C41-BE63-B8171F8EB76E}" srcOrd="4" destOrd="0" presId="urn:microsoft.com/office/officeart/2005/8/layout/process5"/>
    <dgm:cxn modelId="{9D8126B7-D264-0641-A0BE-EA0877F06B45}" type="presParOf" srcId="{CBF254FA-D4E0-B74E-A18D-AE53AEBD67CD}" destId="{680472FB-1DED-B043-9C18-8E9AFCBED6E9}" srcOrd="5" destOrd="0" presId="urn:microsoft.com/office/officeart/2005/8/layout/process5"/>
    <dgm:cxn modelId="{56198BEB-49F7-2C4B-8D22-8DBDD2B6C84D}" type="presParOf" srcId="{680472FB-1DED-B043-9C18-8E9AFCBED6E9}" destId="{002AA36D-CAF6-0343-B244-6F6849B9EB75}" srcOrd="0" destOrd="0" presId="urn:microsoft.com/office/officeart/2005/8/layout/process5"/>
    <dgm:cxn modelId="{5C2B0342-8FFD-164D-AD17-CD41A98EF156}" type="presParOf" srcId="{CBF254FA-D4E0-B74E-A18D-AE53AEBD67CD}" destId="{CC8F3904-974E-2647-9B88-B6062079D1ED}" srcOrd="6" destOrd="0" presId="urn:microsoft.com/office/officeart/2005/8/layout/process5"/>
    <dgm:cxn modelId="{9C15ACB1-1411-DD42-A865-934CA5C7156B}" type="presParOf" srcId="{CBF254FA-D4E0-B74E-A18D-AE53AEBD67CD}" destId="{5383FDA3-64FA-604A-8CAF-995772572DB0}" srcOrd="7" destOrd="0" presId="urn:microsoft.com/office/officeart/2005/8/layout/process5"/>
    <dgm:cxn modelId="{DC9BD835-FC77-4E4F-ACB0-CA983131FD0B}" type="presParOf" srcId="{5383FDA3-64FA-604A-8CAF-995772572DB0}" destId="{AC48ED73-8B05-6041-911E-F23E178815C4}" srcOrd="0" destOrd="0" presId="urn:microsoft.com/office/officeart/2005/8/layout/process5"/>
    <dgm:cxn modelId="{5C74A403-0B11-AF4B-9244-65D39232F884}" type="presParOf" srcId="{CBF254FA-D4E0-B74E-A18D-AE53AEBD67CD}" destId="{F11F753D-D453-BC4F-BACE-C4F8A11ECEA5}" srcOrd="8" destOrd="0" presId="urn:microsoft.com/office/officeart/2005/8/layout/process5"/>
    <dgm:cxn modelId="{485F9726-05AC-F441-8FE0-385E5B103E36}" type="presParOf" srcId="{CBF254FA-D4E0-B74E-A18D-AE53AEBD67CD}" destId="{F8E19199-589F-1946-8222-73EA4584121E}" srcOrd="9" destOrd="0" presId="urn:microsoft.com/office/officeart/2005/8/layout/process5"/>
    <dgm:cxn modelId="{678B64E3-BB14-9443-9C28-BAF379A94C2A}" type="presParOf" srcId="{F8E19199-589F-1946-8222-73EA4584121E}" destId="{1E3ABFF9-C6C0-0441-8FEA-3F98FEF0374E}" srcOrd="0" destOrd="0" presId="urn:microsoft.com/office/officeart/2005/8/layout/process5"/>
    <dgm:cxn modelId="{82332E0B-3DF2-A24D-BC83-2EBFB8E2E536}" type="presParOf" srcId="{CBF254FA-D4E0-B74E-A18D-AE53AEBD67CD}" destId="{529FCC09-4687-E147-80E8-2EB7609DC9CF}" srcOrd="10" destOrd="0" presId="urn:microsoft.com/office/officeart/2005/8/layout/process5"/>
    <dgm:cxn modelId="{84E727FC-8DF8-9948-B439-07C8E787C3A6}" type="presParOf" srcId="{CBF254FA-D4E0-B74E-A18D-AE53AEBD67CD}" destId="{5381123D-2C93-3241-8E06-B77D04CAE8EC}" srcOrd="11" destOrd="0" presId="urn:microsoft.com/office/officeart/2005/8/layout/process5"/>
    <dgm:cxn modelId="{782EF668-7538-6A4E-B319-8B048FFE4044}" type="presParOf" srcId="{5381123D-2C93-3241-8E06-B77D04CAE8EC}" destId="{2E3787C8-BF17-C343-9F7D-55355502CEE3}" srcOrd="0" destOrd="0" presId="urn:microsoft.com/office/officeart/2005/8/layout/process5"/>
    <dgm:cxn modelId="{6AEAA92D-C4D5-D643-8CD4-71C3C81BEC92}" type="presParOf" srcId="{CBF254FA-D4E0-B74E-A18D-AE53AEBD67CD}" destId="{1850AAD1-4903-FE47-A71D-0B73E666CD99}" srcOrd="12" destOrd="0" presId="urn:microsoft.com/office/officeart/2005/8/layout/process5"/>
    <dgm:cxn modelId="{063A4DBB-D75A-ED40-B0C7-C31F5B69AAC9}" type="presParOf" srcId="{CBF254FA-D4E0-B74E-A18D-AE53AEBD67CD}" destId="{D7CE2DAE-ABF0-9641-AE1A-0DB79AEBD84A}" srcOrd="13" destOrd="0" presId="urn:microsoft.com/office/officeart/2005/8/layout/process5"/>
    <dgm:cxn modelId="{0AD1E0B4-C417-0647-9C40-7D0AFD2699D0}" type="presParOf" srcId="{D7CE2DAE-ABF0-9641-AE1A-0DB79AEBD84A}" destId="{DC4C8257-9496-D04B-A26B-2200A3FFE3E7}" srcOrd="0" destOrd="0" presId="urn:microsoft.com/office/officeart/2005/8/layout/process5"/>
    <dgm:cxn modelId="{345AAA4E-7EE1-C44D-B312-3D470151EE07}" type="presParOf" srcId="{CBF254FA-D4E0-B74E-A18D-AE53AEBD67CD}" destId="{0538887E-FF31-324E-B401-E87E44AFF0AA}" srcOrd="14" destOrd="0" presId="urn:microsoft.com/office/officeart/2005/8/layout/process5"/>
    <dgm:cxn modelId="{274BBA1F-00C9-4243-B04B-070A035D8E9F}" type="presParOf" srcId="{CBF254FA-D4E0-B74E-A18D-AE53AEBD67CD}" destId="{92EB25B1-D4AE-754E-BD44-115E26D1FF80}" srcOrd="15" destOrd="0" presId="urn:microsoft.com/office/officeart/2005/8/layout/process5"/>
    <dgm:cxn modelId="{3F5A20A5-5E14-734D-BDC8-243E9B365827}" type="presParOf" srcId="{92EB25B1-D4AE-754E-BD44-115E26D1FF80}" destId="{B4D2AADB-2320-D741-9683-970A9AF56C3E}" srcOrd="0" destOrd="0" presId="urn:microsoft.com/office/officeart/2005/8/layout/process5"/>
    <dgm:cxn modelId="{9D22F929-339A-844D-9885-66AB1512A8AB}" type="presParOf" srcId="{CBF254FA-D4E0-B74E-A18D-AE53AEBD67CD}" destId="{C225C079-1737-3742-99A0-0A7B593214FB}" srcOrd="16" destOrd="0" presId="urn:microsoft.com/office/officeart/2005/8/layout/process5"/>
    <dgm:cxn modelId="{8E9D851C-5056-C849-9EBF-A78085CCC5D8}" type="presParOf" srcId="{CBF254FA-D4E0-B74E-A18D-AE53AEBD67CD}" destId="{C8297064-9915-AB4E-A9CB-FFEA8FC197B9}" srcOrd="17" destOrd="0" presId="urn:microsoft.com/office/officeart/2005/8/layout/process5"/>
    <dgm:cxn modelId="{94895D36-40FD-1046-B05E-C751DB16DF6D}" type="presParOf" srcId="{C8297064-9915-AB4E-A9CB-FFEA8FC197B9}" destId="{EDC8E22C-F874-6448-9DE8-54F7348385E0}" srcOrd="0" destOrd="0" presId="urn:microsoft.com/office/officeart/2005/8/layout/process5"/>
    <dgm:cxn modelId="{AEDD76F6-F2A2-594E-A0EE-C6571AC46FF2}" type="presParOf" srcId="{CBF254FA-D4E0-B74E-A18D-AE53AEBD67CD}" destId="{098F0226-B690-1B45-B506-7C933BFB7998}" srcOrd="1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5E3D8-47D8-1A4C-9387-6DE60324DF6F}">
      <dsp:nvSpPr>
        <dsp:cNvPr id="0" name=""/>
        <dsp:cNvSpPr/>
      </dsp:nvSpPr>
      <dsp:spPr>
        <a:xfrm>
          <a:off x="5175" y="487487"/>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Scope</a:t>
          </a:r>
        </a:p>
        <a:p>
          <a:pPr marL="114300" lvl="1" indent="-114300" algn="l" defTabSz="577850">
            <a:lnSpc>
              <a:spcPct val="90000"/>
            </a:lnSpc>
            <a:spcBef>
              <a:spcPct val="0"/>
            </a:spcBef>
            <a:spcAft>
              <a:spcPct val="15000"/>
            </a:spcAft>
            <a:buChar char="•"/>
          </a:pPr>
          <a:r>
            <a:rPr lang="en-US" sz="1300" kern="1200" dirty="0"/>
            <a:t>Goals, Actions, Data, Analysis, Ethics</a:t>
          </a:r>
        </a:p>
      </dsp:txBody>
      <dsp:txXfrm>
        <a:off x="44938" y="527250"/>
        <a:ext cx="2183175" cy="1278095"/>
      </dsp:txXfrm>
    </dsp:sp>
    <dsp:sp modelId="{A58869D2-B78E-DD40-ACB3-9F052F33CBCE}">
      <dsp:nvSpPr>
        <dsp:cNvPr id="0" name=""/>
        <dsp:cNvSpPr/>
      </dsp:nvSpPr>
      <dsp:spPr>
        <a:xfrm>
          <a:off x="2466994" y="885723"/>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997953"/>
        <a:ext cx="335784" cy="336690"/>
      </dsp:txXfrm>
    </dsp:sp>
    <dsp:sp modelId="{C234DD4B-5CB7-E549-AD0E-83532D584FCF}">
      <dsp:nvSpPr>
        <dsp:cNvPr id="0" name=""/>
        <dsp:cNvSpPr/>
      </dsp:nvSpPr>
      <dsp:spPr>
        <a:xfrm>
          <a:off x="3172957" y="487487"/>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Data</a:t>
          </a:r>
        </a:p>
        <a:p>
          <a:pPr marL="114300" lvl="1" indent="-114300" algn="l" defTabSz="577850">
            <a:lnSpc>
              <a:spcPct val="90000"/>
            </a:lnSpc>
            <a:spcBef>
              <a:spcPct val="0"/>
            </a:spcBef>
            <a:spcAft>
              <a:spcPct val="15000"/>
            </a:spcAft>
            <a:buChar char="•"/>
          </a:pPr>
          <a:r>
            <a:rPr lang="en-US" sz="1300" kern="1200" dirty="0"/>
            <a:t>Get Data</a:t>
          </a:r>
        </a:p>
        <a:p>
          <a:pPr marL="114300" lvl="1" indent="-114300" algn="l" defTabSz="577850">
            <a:lnSpc>
              <a:spcPct val="90000"/>
            </a:lnSpc>
            <a:spcBef>
              <a:spcPct val="0"/>
            </a:spcBef>
            <a:spcAft>
              <a:spcPct val="15000"/>
            </a:spcAft>
            <a:buChar char="•"/>
          </a:pPr>
          <a:r>
            <a:rPr lang="en-US" sz="1300" kern="1200" dirty="0"/>
            <a:t>Store Data</a:t>
          </a:r>
        </a:p>
        <a:p>
          <a:pPr marL="114300" lvl="1" indent="-114300" algn="l" defTabSz="577850">
            <a:lnSpc>
              <a:spcPct val="90000"/>
            </a:lnSpc>
            <a:spcBef>
              <a:spcPct val="0"/>
            </a:spcBef>
            <a:spcAft>
              <a:spcPct val="15000"/>
            </a:spcAft>
            <a:buChar char="•"/>
          </a:pPr>
          <a:r>
            <a:rPr lang="en-US" sz="1300" kern="1200" dirty="0"/>
            <a:t>Link Data</a:t>
          </a:r>
        </a:p>
      </dsp:txBody>
      <dsp:txXfrm>
        <a:off x="3212720" y="527250"/>
        <a:ext cx="2183175" cy="1278095"/>
      </dsp:txXfrm>
    </dsp:sp>
    <dsp:sp modelId="{16C02E65-2210-C24E-8692-38A2A70EC148}">
      <dsp:nvSpPr>
        <dsp:cNvPr id="0" name=""/>
        <dsp:cNvSpPr/>
      </dsp:nvSpPr>
      <dsp:spPr>
        <a:xfrm>
          <a:off x="5634777" y="885723"/>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634777" y="997953"/>
        <a:ext cx="335784" cy="336690"/>
      </dsp:txXfrm>
    </dsp:sp>
    <dsp:sp modelId="{FBF1C564-B2B8-4C41-BE63-B8171F8EB76E}">
      <dsp:nvSpPr>
        <dsp:cNvPr id="0" name=""/>
        <dsp:cNvSpPr/>
      </dsp:nvSpPr>
      <dsp:spPr>
        <a:xfrm>
          <a:off x="6340740" y="487487"/>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Exploration</a:t>
          </a:r>
        </a:p>
        <a:p>
          <a:pPr marL="114300" lvl="1" indent="-114300" algn="l" defTabSz="577850">
            <a:lnSpc>
              <a:spcPct val="90000"/>
            </a:lnSpc>
            <a:spcBef>
              <a:spcPct val="0"/>
            </a:spcBef>
            <a:spcAft>
              <a:spcPct val="15000"/>
            </a:spcAft>
            <a:buChar char="•"/>
          </a:pPr>
          <a:r>
            <a:rPr lang="en-US" sz="1300" kern="1200" dirty="0"/>
            <a:t>Entities</a:t>
          </a:r>
        </a:p>
        <a:p>
          <a:pPr marL="114300" lvl="1" indent="-114300" algn="l" defTabSz="577850">
            <a:lnSpc>
              <a:spcPct val="90000"/>
            </a:lnSpc>
            <a:spcBef>
              <a:spcPct val="0"/>
            </a:spcBef>
            <a:spcAft>
              <a:spcPct val="15000"/>
            </a:spcAft>
            <a:buChar char="•"/>
          </a:pPr>
          <a:r>
            <a:rPr lang="en-US" sz="1300" kern="1200" dirty="0"/>
            <a:t>temporal</a:t>
          </a:r>
        </a:p>
        <a:p>
          <a:pPr marL="114300" lvl="1" indent="-114300" algn="l" defTabSz="577850">
            <a:lnSpc>
              <a:spcPct val="90000"/>
            </a:lnSpc>
            <a:spcBef>
              <a:spcPct val="0"/>
            </a:spcBef>
            <a:spcAft>
              <a:spcPct val="15000"/>
            </a:spcAft>
            <a:buChar char="•"/>
          </a:pPr>
          <a:r>
            <a:rPr lang="en-US" sz="1300" kern="1200" dirty="0"/>
            <a:t>Spatial</a:t>
          </a:r>
        </a:p>
        <a:p>
          <a:pPr marL="114300" lvl="1" indent="-114300" algn="l" defTabSz="577850">
            <a:lnSpc>
              <a:spcPct val="90000"/>
            </a:lnSpc>
            <a:spcBef>
              <a:spcPct val="0"/>
            </a:spcBef>
            <a:spcAft>
              <a:spcPct val="15000"/>
            </a:spcAft>
            <a:buChar char="•"/>
          </a:pPr>
          <a:r>
            <a:rPr lang="en-US" sz="1300" kern="1200" dirty="0"/>
            <a:t>…</a:t>
          </a:r>
        </a:p>
      </dsp:txBody>
      <dsp:txXfrm>
        <a:off x="6380503" y="527250"/>
        <a:ext cx="2183175" cy="1278095"/>
      </dsp:txXfrm>
    </dsp:sp>
    <dsp:sp modelId="{680472FB-1DED-B043-9C18-8E9AFCBED6E9}">
      <dsp:nvSpPr>
        <dsp:cNvPr id="0" name=""/>
        <dsp:cNvSpPr/>
      </dsp:nvSpPr>
      <dsp:spPr>
        <a:xfrm>
          <a:off x="8802559" y="885723"/>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802559" y="997953"/>
        <a:ext cx="335784" cy="336690"/>
      </dsp:txXfrm>
    </dsp:sp>
    <dsp:sp modelId="{CC8F3904-974E-2647-9B88-B6062079D1ED}">
      <dsp:nvSpPr>
        <dsp:cNvPr id="0" name=""/>
        <dsp:cNvSpPr/>
      </dsp:nvSpPr>
      <dsp:spPr>
        <a:xfrm>
          <a:off x="9508522" y="487487"/>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Modeling</a:t>
          </a:r>
        </a:p>
        <a:p>
          <a:pPr marL="114300" lvl="1" indent="-114300" algn="l" defTabSz="577850">
            <a:lnSpc>
              <a:spcPct val="90000"/>
            </a:lnSpc>
            <a:spcBef>
              <a:spcPct val="0"/>
            </a:spcBef>
            <a:spcAft>
              <a:spcPct val="15000"/>
            </a:spcAft>
            <a:buChar char="•"/>
          </a:pPr>
          <a:r>
            <a:rPr lang="en-US" sz="1300" kern="1200" dirty="0"/>
            <a:t>Rows</a:t>
          </a:r>
        </a:p>
        <a:p>
          <a:pPr marL="114300" lvl="1" indent="-114300" algn="l" defTabSz="577850">
            <a:lnSpc>
              <a:spcPct val="90000"/>
            </a:lnSpc>
            <a:spcBef>
              <a:spcPct val="0"/>
            </a:spcBef>
            <a:spcAft>
              <a:spcPct val="15000"/>
            </a:spcAft>
            <a:buChar char="•"/>
          </a:pPr>
          <a:r>
            <a:rPr lang="en-US" sz="1300" kern="1200" dirty="0"/>
            <a:t>Labels</a:t>
          </a:r>
        </a:p>
        <a:p>
          <a:pPr marL="114300" lvl="1" indent="-114300" algn="l" defTabSz="577850">
            <a:lnSpc>
              <a:spcPct val="90000"/>
            </a:lnSpc>
            <a:spcBef>
              <a:spcPct val="0"/>
            </a:spcBef>
            <a:spcAft>
              <a:spcPct val="15000"/>
            </a:spcAft>
            <a:buChar char="•"/>
          </a:pPr>
          <a:r>
            <a:rPr lang="en-US" sz="1300" kern="1200" dirty="0"/>
            <a:t>Features</a:t>
          </a:r>
        </a:p>
        <a:p>
          <a:pPr marL="114300" lvl="1" indent="-114300" algn="l" defTabSz="577850">
            <a:lnSpc>
              <a:spcPct val="90000"/>
            </a:lnSpc>
            <a:spcBef>
              <a:spcPct val="0"/>
            </a:spcBef>
            <a:spcAft>
              <a:spcPct val="15000"/>
            </a:spcAft>
            <a:buChar char="•"/>
          </a:pPr>
          <a:r>
            <a:rPr lang="en-US" sz="1300" kern="1200" dirty="0"/>
            <a:t>Models</a:t>
          </a:r>
        </a:p>
      </dsp:txBody>
      <dsp:txXfrm>
        <a:off x="9548285" y="527250"/>
        <a:ext cx="2183175" cy="1278095"/>
      </dsp:txXfrm>
    </dsp:sp>
    <dsp:sp modelId="{5383FDA3-64FA-604A-8CAF-995772572DB0}">
      <dsp:nvSpPr>
        <dsp:cNvPr id="0" name=""/>
        <dsp:cNvSpPr/>
      </dsp:nvSpPr>
      <dsp:spPr>
        <a:xfrm rot="5400000">
          <a:off x="10400027" y="2003497"/>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0471528" y="2044226"/>
        <a:ext cx="336690" cy="335784"/>
      </dsp:txXfrm>
    </dsp:sp>
    <dsp:sp modelId="{F11F753D-D453-BC4F-BACE-C4F8A11ECEA5}">
      <dsp:nvSpPr>
        <dsp:cNvPr id="0" name=""/>
        <dsp:cNvSpPr/>
      </dsp:nvSpPr>
      <dsp:spPr>
        <a:xfrm>
          <a:off x="9508522" y="2750189"/>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 Selection</a:t>
          </a:r>
        </a:p>
        <a:p>
          <a:pPr marL="114300" lvl="1" indent="-114300" algn="l" defTabSz="577850">
            <a:lnSpc>
              <a:spcPct val="90000"/>
            </a:lnSpc>
            <a:spcBef>
              <a:spcPct val="0"/>
            </a:spcBef>
            <a:spcAft>
              <a:spcPct val="15000"/>
            </a:spcAft>
            <a:buChar char="•"/>
          </a:pPr>
          <a:r>
            <a:rPr lang="en-US" sz="1300" kern="1200" dirty="0"/>
            <a:t>Train-Test Splits</a:t>
          </a:r>
        </a:p>
        <a:p>
          <a:pPr marL="114300" lvl="1" indent="-114300" algn="l" defTabSz="577850">
            <a:lnSpc>
              <a:spcPct val="90000"/>
            </a:lnSpc>
            <a:spcBef>
              <a:spcPct val="0"/>
            </a:spcBef>
            <a:spcAft>
              <a:spcPct val="15000"/>
            </a:spcAft>
            <a:buChar char="•"/>
          </a:pPr>
          <a:r>
            <a:rPr lang="en-US" sz="1300" kern="1200" dirty="0"/>
            <a:t>Performance Metrics</a:t>
          </a:r>
        </a:p>
      </dsp:txBody>
      <dsp:txXfrm>
        <a:off x="9548285" y="2789952"/>
        <a:ext cx="2183175" cy="1278095"/>
      </dsp:txXfrm>
    </dsp:sp>
    <dsp:sp modelId="{F8E19199-589F-1946-8222-73EA4584121E}">
      <dsp:nvSpPr>
        <dsp:cNvPr id="0" name=""/>
        <dsp:cNvSpPr/>
      </dsp:nvSpPr>
      <dsp:spPr>
        <a:xfrm rot="10800000">
          <a:off x="8829712" y="3148424"/>
          <a:ext cx="479692" cy="561150"/>
        </a:xfrm>
        <a:prstGeom prst="righ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8973620" y="3260654"/>
        <a:ext cx="335784" cy="336690"/>
      </dsp:txXfrm>
    </dsp:sp>
    <dsp:sp modelId="{529FCC09-4687-E147-80E8-2EB7609DC9CF}">
      <dsp:nvSpPr>
        <dsp:cNvPr id="0" name=""/>
        <dsp:cNvSpPr/>
      </dsp:nvSpPr>
      <dsp:spPr>
        <a:xfrm>
          <a:off x="6340740" y="2750189"/>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Model Interpretation</a:t>
          </a:r>
        </a:p>
      </dsp:txBody>
      <dsp:txXfrm>
        <a:off x="6380503" y="2789952"/>
        <a:ext cx="2183175" cy="1278095"/>
      </dsp:txXfrm>
    </dsp:sp>
    <dsp:sp modelId="{5381123D-2C93-3241-8E06-B77D04CAE8EC}">
      <dsp:nvSpPr>
        <dsp:cNvPr id="0" name=""/>
        <dsp:cNvSpPr/>
      </dsp:nvSpPr>
      <dsp:spPr>
        <a:xfrm rot="10800000">
          <a:off x="5661929" y="3148424"/>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5805837" y="3260654"/>
        <a:ext cx="335784" cy="336690"/>
      </dsp:txXfrm>
    </dsp:sp>
    <dsp:sp modelId="{1850AAD1-4903-FE47-A71D-0B73E666CD99}">
      <dsp:nvSpPr>
        <dsp:cNvPr id="0" name=""/>
        <dsp:cNvSpPr/>
      </dsp:nvSpPr>
      <dsp:spPr>
        <a:xfrm>
          <a:off x="3172957" y="2750189"/>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Dealing with Bias and Fairness</a:t>
          </a:r>
        </a:p>
      </dsp:txBody>
      <dsp:txXfrm>
        <a:off x="3212720" y="2789952"/>
        <a:ext cx="2183175" cy="1278095"/>
      </dsp:txXfrm>
    </dsp:sp>
    <dsp:sp modelId="{D7CE2DAE-ABF0-9641-AE1A-0DB79AEBD84A}">
      <dsp:nvSpPr>
        <dsp:cNvPr id="0" name=""/>
        <dsp:cNvSpPr/>
      </dsp:nvSpPr>
      <dsp:spPr>
        <a:xfrm rot="10800000">
          <a:off x="2494147" y="3148424"/>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2638055" y="3260654"/>
        <a:ext cx="335784" cy="336690"/>
      </dsp:txXfrm>
    </dsp:sp>
    <dsp:sp modelId="{0538887E-FF31-324E-B401-E87E44AFF0AA}">
      <dsp:nvSpPr>
        <dsp:cNvPr id="0" name=""/>
        <dsp:cNvSpPr/>
      </dsp:nvSpPr>
      <dsp:spPr>
        <a:xfrm>
          <a:off x="5175" y="2750189"/>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Field Trial Design</a:t>
          </a:r>
        </a:p>
      </dsp:txBody>
      <dsp:txXfrm>
        <a:off x="44938" y="2789952"/>
        <a:ext cx="2183175" cy="1278095"/>
      </dsp:txXfrm>
    </dsp:sp>
    <dsp:sp modelId="{92EB25B1-D4AE-754E-BD44-115E26D1FF80}">
      <dsp:nvSpPr>
        <dsp:cNvPr id="0" name=""/>
        <dsp:cNvSpPr/>
      </dsp:nvSpPr>
      <dsp:spPr>
        <a:xfrm rot="5400000">
          <a:off x="896679" y="4266199"/>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968180" y="4306928"/>
        <a:ext cx="336690" cy="335784"/>
      </dsp:txXfrm>
    </dsp:sp>
    <dsp:sp modelId="{C225C079-1737-3742-99A0-0A7B593214FB}">
      <dsp:nvSpPr>
        <dsp:cNvPr id="0" name=""/>
        <dsp:cNvSpPr/>
      </dsp:nvSpPr>
      <dsp:spPr>
        <a:xfrm>
          <a:off x="5175" y="5012891"/>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Deployment</a:t>
          </a:r>
        </a:p>
      </dsp:txBody>
      <dsp:txXfrm>
        <a:off x="44938" y="5052654"/>
        <a:ext cx="2183175" cy="1278095"/>
      </dsp:txXfrm>
    </dsp:sp>
    <dsp:sp modelId="{C8297064-9915-AB4E-A9CB-FFEA8FC197B9}">
      <dsp:nvSpPr>
        <dsp:cNvPr id="0" name=""/>
        <dsp:cNvSpPr/>
      </dsp:nvSpPr>
      <dsp:spPr>
        <a:xfrm>
          <a:off x="2466994" y="5411126"/>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5523356"/>
        <a:ext cx="335784" cy="336690"/>
      </dsp:txXfrm>
    </dsp:sp>
    <dsp:sp modelId="{098F0226-B690-1B45-B506-7C933BFB7998}">
      <dsp:nvSpPr>
        <dsp:cNvPr id="0" name=""/>
        <dsp:cNvSpPr/>
      </dsp:nvSpPr>
      <dsp:spPr>
        <a:xfrm>
          <a:off x="3172957" y="5012891"/>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Monitoring</a:t>
          </a:r>
        </a:p>
      </dsp:txBody>
      <dsp:txXfrm>
        <a:off x="3212720" y="5052654"/>
        <a:ext cx="2183175" cy="127809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0CBC395-CF3C-A24F-8682-006CE1DBC2D7}" type="slidenum">
              <a:rPr lang="en-US" smtClean="0"/>
              <a:pPr>
                <a:defRPr/>
              </a:pPr>
              <a:t>18</a:t>
            </a:fld>
            <a:endParaRPr lang="en-US"/>
          </a:p>
        </p:txBody>
      </p:sp>
    </p:spTree>
    <p:extLst>
      <p:ext uri="{BB962C8B-B14F-4D97-AF65-F5344CB8AC3E}">
        <p14:creationId xmlns:p14="http://schemas.microsoft.com/office/powerpoint/2010/main" val="1717432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6dad9273e7_0_4"/>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5" name="Google Shape;15;g6dad9273e7_0_4"/>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6" name="Google Shape;16;g6dad9273e7_0_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g6dad9273e7_0_4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7"/>
        <p:cNvGrpSpPr/>
        <p:nvPr/>
      </p:nvGrpSpPr>
      <p:grpSpPr>
        <a:xfrm>
          <a:off x="0" y="0"/>
          <a:ext cx="0" cy="0"/>
          <a:chOff x="0" y="0"/>
          <a:chExt cx="0" cy="0"/>
        </a:xfrm>
      </p:grpSpPr>
      <p:sp>
        <p:nvSpPr>
          <p:cNvPr id="58" name="Google Shape;58;g6dad9273e7_0_48"/>
          <p:cNvSpPr/>
          <p:nvPr/>
        </p:nvSpPr>
        <p:spPr>
          <a:xfrm>
            <a:off x="0" y="6434139"/>
            <a:ext cx="12192000" cy="4239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a:p>
            <a:pPr marL="0" marR="0" lvl="0" indent="0" algn="l" rtl="0">
              <a:spcBef>
                <a:spcPts val="0"/>
              </a:spcBef>
              <a:spcAft>
                <a:spcPts val="0"/>
              </a:spcAft>
              <a:buNone/>
            </a:pPr>
            <a:r>
              <a:rPr lang="en-US" sz="1600" b="0" i="0" u="none" strike="noStrike" cap="none">
                <a:solidFill>
                  <a:schemeClr val="lt1"/>
                </a:solidFill>
                <a:latin typeface="Arial"/>
                <a:ea typeface="Arial"/>
                <a:cs typeface="Arial"/>
                <a:sym typeface="Arial"/>
              </a:rPr>
              <a:t>Rayid Ghani							University of Chicago                                                                      @rayidghani				</a:t>
            </a:r>
            <a:endParaRPr/>
          </a:p>
        </p:txBody>
      </p:sp>
      <p:sp>
        <p:nvSpPr>
          <p:cNvPr id="59" name="Google Shape;59;g6dad9273e7_0_48"/>
          <p:cNvSpPr/>
          <p:nvPr/>
        </p:nvSpPr>
        <p:spPr>
          <a:xfrm>
            <a:off x="0" y="2"/>
            <a:ext cx="12192000" cy="12066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p:txBody>
      </p:sp>
      <p:sp>
        <p:nvSpPr>
          <p:cNvPr id="60" name="Google Shape;60;g6dad9273e7_0_48"/>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1" name="Google Shape;61;g6dad9273e7_0_48"/>
          <p:cNvSpPr txBox="1">
            <a:spLocks noGrp="1"/>
          </p:cNvSpPr>
          <p:nvPr>
            <p:ph type="title"/>
          </p:nvPr>
        </p:nvSpPr>
        <p:spPr>
          <a:xfrm>
            <a:off x="0" y="23412"/>
            <a:ext cx="121920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3700"/>
              <a:buNone/>
              <a:defRPr>
                <a:solidFill>
                  <a:srgbClr val="F2F2F2"/>
                </a:solidFill>
              </a:defRPr>
            </a:lvl1pPr>
            <a:lvl2pPr lvl="1" algn="ctr" rtl="0">
              <a:spcBef>
                <a:spcPts val="0"/>
              </a:spcBef>
              <a:spcAft>
                <a:spcPts val="0"/>
              </a:spcAft>
              <a:buSzPts val="3700"/>
              <a:buNone/>
              <a:defRPr/>
            </a:lvl2pPr>
            <a:lvl3pPr lvl="2" algn="ctr" rtl="0">
              <a:spcBef>
                <a:spcPts val="0"/>
              </a:spcBef>
              <a:spcAft>
                <a:spcPts val="0"/>
              </a:spcAft>
              <a:buSzPts val="3700"/>
              <a:buNone/>
              <a:defRPr/>
            </a:lvl3pPr>
            <a:lvl4pPr lvl="3" algn="ctr" rtl="0">
              <a:spcBef>
                <a:spcPts val="0"/>
              </a:spcBef>
              <a:spcAft>
                <a:spcPts val="0"/>
              </a:spcAft>
              <a:buSzPts val="3700"/>
              <a:buNone/>
              <a:defRPr/>
            </a:lvl4pPr>
            <a:lvl5pPr lvl="4" algn="ctr" rtl="0">
              <a:spcBef>
                <a:spcPts val="0"/>
              </a:spcBef>
              <a:spcAft>
                <a:spcPts val="0"/>
              </a:spcAft>
              <a:buSzPts val="3700"/>
              <a:buNone/>
              <a:defRPr/>
            </a:lvl5pPr>
            <a:lvl6pPr lvl="5" algn="ctr" rtl="0">
              <a:spcBef>
                <a:spcPts val="0"/>
              </a:spcBef>
              <a:spcAft>
                <a:spcPts val="0"/>
              </a:spcAft>
              <a:buSzPts val="3700"/>
              <a:buNone/>
              <a:defRPr/>
            </a:lvl6pPr>
            <a:lvl7pPr lvl="6" algn="ctr" rtl="0">
              <a:spcBef>
                <a:spcPts val="0"/>
              </a:spcBef>
              <a:spcAft>
                <a:spcPts val="0"/>
              </a:spcAft>
              <a:buSzPts val="3700"/>
              <a:buNone/>
              <a:defRPr/>
            </a:lvl7pPr>
            <a:lvl8pPr lvl="7" algn="ctr" rtl="0">
              <a:spcBef>
                <a:spcPts val="0"/>
              </a:spcBef>
              <a:spcAft>
                <a:spcPts val="0"/>
              </a:spcAft>
              <a:buSzPts val="3700"/>
              <a:buNone/>
              <a:defRPr/>
            </a:lvl8pPr>
            <a:lvl9pPr lvl="8" algn="ctr" rtl="0">
              <a:spcBef>
                <a:spcPts val="0"/>
              </a:spcBef>
              <a:spcAft>
                <a:spcPts val="0"/>
              </a:spcAft>
              <a:buSzPts val="37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62"/>
        <p:cNvGrpSpPr/>
        <p:nvPr/>
      </p:nvGrpSpPr>
      <p:grpSpPr>
        <a:xfrm>
          <a:off x="0" y="0"/>
          <a:ext cx="0" cy="0"/>
          <a:chOff x="0" y="0"/>
          <a:chExt cx="0" cy="0"/>
        </a:xfrm>
      </p:grpSpPr>
      <p:sp>
        <p:nvSpPr>
          <p:cNvPr id="63" name="Google Shape;63;g6dad9273e7_0_53"/>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4" name="Google Shape;64;g6dad9273e7_0_53"/>
          <p:cNvSpPr txBox="1"/>
          <p:nvPr/>
        </p:nvSpPr>
        <p:spPr>
          <a:xfrm>
            <a:off x="0" y="1"/>
            <a:ext cx="12192000" cy="1069800"/>
          </a:xfrm>
          <a:prstGeom prst="rect">
            <a:avLst/>
          </a:prstGeom>
          <a:solidFill>
            <a:srgbClr val="800000"/>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33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83825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6dad9273e7_0_8"/>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g6dad9273e7_0_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6dad9273e7_0_11"/>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Clr>
                <a:srgbClr val="FFFFFF"/>
              </a:buClr>
              <a:buSzPts val="3700"/>
              <a:buNone/>
              <a:defRPr>
                <a:solidFill>
                  <a:srgbClr val="FFFFFF"/>
                </a:solidFill>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g6dad9273e7_0_11"/>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Autofit/>
          </a:bodyPr>
          <a:lstStyle>
            <a:lvl1pPr marL="457200" lvl="0" indent="-381000">
              <a:spcBef>
                <a:spcPts val="0"/>
              </a:spcBef>
              <a:spcAft>
                <a:spcPts val="0"/>
              </a:spcAft>
              <a:buClr>
                <a:srgbClr val="434343"/>
              </a:buClr>
              <a:buSzPts val="2400"/>
              <a:buChar char="●"/>
              <a:defRPr>
                <a:solidFill>
                  <a:srgbClr val="434343"/>
                </a:solidFill>
              </a:defRPr>
            </a:lvl1pPr>
            <a:lvl2pPr marL="914400" lvl="1" indent="-349250">
              <a:spcBef>
                <a:spcPts val="2100"/>
              </a:spcBef>
              <a:spcAft>
                <a:spcPts val="0"/>
              </a:spcAft>
              <a:buClr>
                <a:srgbClr val="434343"/>
              </a:buClr>
              <a:buSzPts val="1900"/>
              <a:buChar char="○"/>
              <a:defRPr>
                <a:solidFill>
                  <a:srgbClr val="434343"/>
                </a:solidFill>
              </a:defRPr>
            </a:lvl2pPr>
            <a:lvl3pPr marL="1371600" lvl="2" indent="-349250">
              <a:spcBef>
                <a:spcPts val="2100"/>
              </a:spcBef>
              <a:spcAft>
                <a:spcPts val="0"/>
              </a:spcAft>
              <a:buClr>
                <a:srgbClr val="434343"/>
              </a:buClr>
              <a:buSzPts val="1900"/>
              <a:buChar char="■"/>
              <a:defRPr>
                <a:solidFill>
                  <a:srgbClr val="434343"/>
                </a:solidFill>
              </a:defRPr>
            </a:lvl3pPr>
            <a:lvl4pPr marL="1828800" lvl="3" indent="-349250">
              <a:spcBef>
                <a:spcPts val="2100"/>
              </a:spcBef>
              <a:spcAft>
                <a:spcPts val="0"/>
              </a:spcAft>
              <a:buClr>
                <a:srgbClr val="434343"/>
              </a:buClr>
              <a:buSzPts val="1900"/>
              <a:buChar char="●"/>
              <a:defRPr>
                <a:solidFill>
                  <a:srgbClr val="434343"/>
                </a:solidFill>
              </a:defRPr>
            </a:lvl4pPr>
            <a:lvl5pPr marL="2286000" lvl="4" indent="-349250">
              <a:spcBef>
                <a:spcPts val="2100"/>
              </a:spcBef>
              <a:spcAft>
                <a:spcPts val="0"/>
              </a:spcAft>
              <a:buClr>
                <a:srgbClr val="434343"/>
              </a:buClr>
              <a:buSzPts val="1900"/>
              <a:buChar char="○"/>
              <a:defRPr>
                <a:solidFill>
                  <a:srgbClr val="434343"/>
                </a:solidFill>
              </a:defRPr>
            </a:lvl5pPr>
            <a:lvl6pPr marL="2743200" lvl="5" indent="-349250">
              <a:spcBef>
                <a:spcPts val="2100"/>
              </a:spcBef>
              <a:spcAft>
                <a:spcPts val="0"/>
              </a:spcAft>
              <a:buClr>
                <a:srgbClr val="434343"/>
              </a:buClr>
              <a:buSzPts val="1900"/>
              <a:buChar char="■"/>
              <a:defRPr>
                <a:solidFill>
                  <a:srgbClr val="434343"/>
                </a:solidFill>
              </a:defRPr>
            </a:lvl6pPr>
            <a:lvl7pPr marL="3200400" lvl="6" indent="-349250">
              <a:spcBef>
                <a:spcPts val="2100"/>
              </a:spcBef>
              <a:spcAft>
                <a:spcPts val="0"/>
              </a:spcAft>
              <a:buClr>
                <a:srgbClr val="434343"/>
              </a:buClr>
              <a:buSzPts val="1900"/>
              <a:buChar char="●"/>
              <a:defRPr>
                <a:solidFill>
                  <a:srgbClr val="434343"/>
                </a:solidFill>
              </a:defRPr>
            </a:lvl7pPr>
            <a:lvl8pPr marL="3657600" lvl="7" indent="-349250">
              <a:spcBef>
                <a:spcPts val="2100"/>
              </a:spcBef>
              <a:spcAft>
                <a:spcPts val="0"/>
              </a:spcAft>
              <a:buClr>
                <a:srgbClr val="434343"/>
              </a:buClr>
              <a:buSzPts val="1900"/>
              <a:buChar char="○"/>
              <a:defRPr>
                <a:solidFill>
                  <a:srgbClr val="434343"/>
                </a:solidFill>
              </a:defRPr>
            </a:lvl8pPr>
            <a:lvl9pPr marL="4114800" lvl="8" indent="-349250">
              <a:spcBef>
                <a:spcPts val="2100"/>
              </a:spcBef>
              <a:spcAft>
                <a:spcPts val="2100"/>
              </a:spcAft>
              <a:buClr>
                <a:srgbClr val="434343"/>
              </a:buClr>
              <a:buSzPts val="1900"/>
              <a:buChar char="■"/>
              <a:defRPr>
                <a:solidFill>
                  <a:srgbClr val="434343"/>
                </a:solidFill>
              </a:defRPr>
            </a:lvl9pPr>
          </a:lstStyle>
          <a:p>
            <a:endParaRPr/>
          </a:p>
        </p:txBody>
      </p:sp>
      <p:sp>
        <p:nvSpPr>
          <p:cNvPr id="23" name="Google Shape;23;g6dad9273e7_0_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g6dad9273e7_0_11"/>
          <p:cNvSpPr/>
          <p:nvPr/>
        </p:nvSpPr>
        <p:spPr>
          <a:xfrm>
            <a:off x="-14200"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g6dad9273e7_0_1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 name="Google Shape;27;g6dad9273e7_0_16"/>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8" name="Google Shape;28;g6dad9273e7_0_16"/>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9" name="Google Shape;29;g6dad9273e7_0_1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g6dad9273e7_0_25"/>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6" name="Google Shape;36;g6dad9273e7_0_25"/>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7" name="Google Shape;37;g6dad9273e7_0_2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38" name="Google Shape;38;g6dad9273e7_0_25"/>
          <p:cNvSpPr/>
          <p:nvPr/>
        </p:nvSpPr>
        <p:spPr>
          <a:xfrm>
            <a:off x="-28367"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g6dad9273e7_0_30"/>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41" name="Google Shape;41;g6dad9273e7_0_3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g6dad9273e7_0_33"/>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g6dad9273e7_0_33"/>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5" name="Google Shape;45;g6dad9273e7_0_33"/>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6" name="Google Shape;46;g6dad9273e7_0_33"/>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Autofit/>
          </a:bodyPr>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47" name="Google Shape;47;g6dad9273e7_0_3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g6dad9273e7_0_39"/>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2400"/>
              <a:buNone/>
              <a:defRPr/>
            </a:lvl1pPr>
          </a:lstStyle>
          <a:p>
            <a:endParaRPr/>
          </a:p>
        </p:txBody>
      </p:sp>
      <p:sp>
        <p:nvSpPr>
          <p:cNvPr id="50" name="Google Shape;50;g6dad9273e7_0_3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g6dad9273e7_0_42"/>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3" name="Google Shape;53;g6dad9273e7_0_42"/>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Autofit/>
          </a:bodyPr>
          <a:lstStyle>
            <a:lvl1pPr marL="457200" lvl="0" indent="-381000" algn="ctr">
              <a:spcBef>
                <a:spcPts val="0"/>
              </a:spcBef>
              <a:spcAft>
                <a:spcPts val="0"/>
              </a:spcAft>
              <a:buSzPts val="24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54" name="Google Shape;54;g6dad9273e7_0_4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6dad9273e7_0_0"/>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11" name="Google Shape;11;g6dad9273e7_0_0"/>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2100"/>
              </a:spcBef>
              <a:spcAft>
                <a:spcPts val="0"/>
              </a:spcAft>
              <a:buClr>
                <a:schemeClr val="dk2"/>
              </a:buClr>
              <a:buSzPts val="1900"/>
              <a:buChar char="○"/>
              <a:defRPr sz="1900">
                <a:solidFill>
                  <a:schemeClr val="dk2"/>
                </a:solidFill>
              </a:defRPr>
            </a:lvl2pPr>
            <a:lvl3pPr marL="1371600" lvl="2" indent="-349250">
              <a:lnSpc>
                <a:spcPct val="115000"/>
              </a:lnSpc>
              <a:spcBef>
                <a:spcPts val="2100"/>
              </a:spcBef>
              <a:spcAft>
                <a:spcPts val="0"/>
              </a:spcAft>
              <a:buClr>
                <a:schemeClr val="dk2"/>
              </a:buClr>
              <a:buSzPts val="1900"/>
              <a:buChar char="■"/>
              <a:defRPr sz="1900">
                <a:solidFill>
                  <a:schemeClr val="dk2"/>
                </a:solidFill>
              </a:defRPr>
            </a:lvl3pPr>
            <a:lvl4pPr marL="1828800" lvl="3" indent="-349250">
              <a:lnSpc>
                <a:spcPct val="115000"/>
              </a:lnSpc>
              <a:spcBef>
                <a:spcPts val="2100"/>
              </a:spcBef>
              <a:spcAft>
                <a:spcPts val="0"/>
              </a:spcAft>
              <a:buClr>
                <a:schemeClr val="dk2"/>
              </a:buClr>
              <a:buSzPts val="1900"/>
              <a:buChar char="●"/>
              <a:defRPr sz="1900">
                <a:solidFill>
                  <a:schemeClr val="dk2"/>
                </a:solidFill>
              </a:defRPr>
            </a:lvl4pPr>
            <a:lvl5pPr marL="2286000" lvl="4" indent="-349250">
              <a:lnSpc>
                <a:spcPct val="115000"/>
              </a:lnSpc>
              <a:spcBef>
                <a:spcPts val="2100"/>
              </a:spcBef>
              <a:spcAft>
                <a:spcPts val="0"/>
              </a:spcAft>
              <a:buClr>
                <a:schemeClr val="dk2"/>
              </a:buClr>
              <a:buSzPts val="1900"/>
              <a:buChar char="○"/>
              <a:defRPr sz="1900">
                <a:solidFill>
                  <a:schemeClr val="dk2"/>
                </a:solidFill>
              </a:defRPr>
            </a:lvl5pPr>
            <a:lvl6pPr marL="2743200" lvl="5" indent="-349250">
              <a:lnSpc>
                <a:spcPct val="115000"/>
              </a:lnSpc>
              <a:spcBef>
                <a:spcPts val="2100"/>
              </a:spcBef>
              <a:spcAft>
                <a:spcPts val="0"/>
              </a:spcAft>
              <a:buClr>
                <a:schemeClr val="dk2"/>
              </a:buClr>
              <a:buSzPts val="1900"/>
              <a:buChar char="■"/>
              <a:defRPr sz="1900">
                <a:solidFill>
                  <a:schemeClr val="dk2"/>
                </a:solidFill>
              </a:defRPr>
            </a:lvl6pPr>
            <a:lvl7pPr marL="3200400" lvl="6" indent="-349250">
              <a:lnSpc>
                <a:spcPct val="115000"/>
              </a:lnSpc>
              <a:spcBef>
                <a:spcPts val="2100"/>
              </a:spcBef>
              <a:spcAft>
                <a:spcPts val="0"/>
              </a:spcAft>
              <a:buClr>
                <a:schemeClr val="dk2"/>
              </a:buClr>
              <a:buSzPts val="1900"/>
              <a:buChar char="●"/>
              <a:defRPr sz="1900">
                <a:solidFill>
                  <a:schemeClr val="dk2"/>
                </a:solidFill>
              </a:defRPr>
            </a:lvl7pPr>
            <a:lvl8pPr marL="3657600" lvl="7" indent="-349250">
              <a:lnSpc>
                <a:spcPct val="115000"/>
              </a:lnSpc>
              <a:spcBef>
                <a:spcPts val="2100"/>
              </a:spcBef>
              <a:spcAft>
                <a:spcPts val="0"/>
              </a:spcAft>
              <a:buClr>
                <a:schemeClr val="dk2"/>
              </a:buClr>
              <a:buSzPts val="1900"/>
              <a:buChar char="○"/>
              <a:defRPr sz="1900">
                <a:solidFill>
                  <a:schemeClr val="dk2"/>
                </a:solidFill>
              </a:defRPr>
            </a:lvl8pPr>
            <a:lvl9pPr marL="4114800" lvl="8" indent="-349250">
              <a:lnSpc>
                <a:spcPct val="115000"/>
              </a:lnSpc>
              <a:spcBef>
                <a:spcPts val="2100"/>
              </a:spcBef>
              <a:spcAft>
                <a:spcPts val="2100"/>
              </a:spcAft>
              <a:buClr>
                <a:schemeClr val="dk2"/>
              </a:buClr>
              <a:buSzPts val="1900"/>
              <a:buChar char="■"/>
              <a:defRPr sz="1900">
                <a:solidFill>
                  <a:schemeClr val="dk2"/>
                </a:solidFill>
              </a:defRPr>
            </a:lvl9pPr>
          </a:lstStyle>
          <a:p>
            <a:endParaRPr/>
          </a:p>
        </p:txBody>
      </p:sp>
      <p:sp>
        <p:nvSpPr>
          <p:cNvPr id="12" name="Google Shape;12;g6dad9273e7_0_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4.tiff"/><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p:nvPr/>
        </p:nvSpPr>
        <p:spPr>
          <a:xfrm>
            <a:off x="0" y="1800161"/>
            <a:ext cx="12192000" cy="1029728"/>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sz="4400" dirty="0">
                <a:solidFill>
                  <a:schemeClr val="dk1"/>
                </a:solidFill>
              </a:rPr>
              <a:t>Data Exploration</a:t>
            </a:r>
          </a:p>
        </p:txBody>
      </p:sp>
      <p:sp>
        <p:nvSpPr>
          <p:cNvPr id="70" name="Google Shape;70;p1"/>
          <p:cNvSpPr txBox="1"/>
          <p:nvPr/>
        </p:nvSpPr>
        <p:spPr>
          <a:xfrm>
            <a:off x="0" y="3429513"/>
            <a:ext cx="12192000" cy="130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solidFill>
                  <a:srgbClr val="595959"/>
                </a:solidFill>
              </a:rPr>
              <a:t>Rayid Ghani</a:t>
            </a:r>
            <a:endParaRPr sz="2800" dirty="0">
              <a:solidFill>
                <a:srgbClr val="595959"/>
              </a:solidFill>
            </a:endParaRPr>
          </a:p>
        </p:txBody>
      </p:sp>
      <p:pic>
        <p:nvPicPr>
          <p:cNvPr id="71" name="Google Shape;71;p1"/>
          <p:cNvPicPr preferRelativeResize="0"/>
          <p:nvPr/>
        </p:nvPicPr>
        <p:blipFill>
          <a:blip r:embed="rId3">
            <a:alphaModFix/>
          </a:blip>
          <a:stretch>
            <a:fillRect/>
          </a:stretch>
        </p:blipFill>
        <p:spPr>
          <a:xfrm>
            <a:off x="3499638" y="4968362"/>
            <a:ext cx="5192713" cy="18134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724664"/>
            <a:ext cx="11360700" cy="1408672"/>
          </a:xfrm>
        </p:spPr>
        <p:txBody>
          <a:bodyPr/>
          <a:lstStyle/>
          <a:p>
            <a:pPr marL="76200" indent="0" algn="ctr">
              <a:buNone/>
            </a:pPr>
            <a:r>
              <a:rPr lang="en-US" sz="4800" dirty="0"/>
              <a:t>Project Team Meeting / Coordination</a:t>
            </a:r>
          </a:p>
          <a:p>
            <a:pPr marL="76200" indent="0" algn="ctr">
              <a:buNone/>
            </a:pPr>
            <a:r>
              <a:rPr lang="en-US" sz="4800" dirty="0"/>
              <a:t>(10 minutes)</a:t>
            </a:r>
          </a:p>
        </p:txBody>
      </p:sp>
    </p:spTree>
    <p:extLst>
      <p:ext uri="{BB962C8B-B14F-4D97-AF65-F5344CB8AC3E}">
        <p14:creationId xmlns:p14="http://schemas.microsoft.com/office/powerpoint/2010/main" val="3471448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3C44B-9CD1-E54C-BEDE-3018CFE1A62F}"/>
              </a:ext>
            </a:extLst>
          </p:cNvPr>
          <p:cNvSpPr>
            <a:spLocks noGrp="1"/>
          </p:cNvSpPr>
          <p:nvPr>
            <p:ph type="title"/>
          </p:nvPr>
        </p:nvSpPr>
        <p:spPr/>
        <p:txBody>
          <a:bodyPr/>
          <a:lstStyle/>
          <a:p>
            <a:r>
              <a:rPr lang="en-US" dirty="0"/>
              <a:t>What do we want you to use this time for?</a:t>
            </a:r>
          </a:p>
        </p:txBody>
      </p:sp>
      <p:sp>
        <p:nvSpPr>
          <p:cNvPr id="3" name="Text Placeholder 2">
            <a:extLst>
              <a:ext uri="{FF2B5EF4-FFF2-40B4-BE49-F238E27FC236}">
                <a16:creationId xmlns:a16="http://schemas.microsoft.com/office/drawing/2014/main" id="{306939D4-1B3B-C04C-AFE6-D7C738B5CC7F}"/>
              </a:ext>
            </a:extLst>
          </p:cNvPr>
          <p:cNvSpPr>
            <a:spLocks noGrp="1"/>
          </p:cNvSpPr>
          <p:nvPr>
            <p:ph type="body" idx="1"/>
          </p:nvPr>
        </p:nvSpPr>
        <p:spPr/>
        <p:txBody>
          <a:bodyPr/>
          <a:lstStyle/>
          <a:p>
            <a:pPr>
              <a:lnSpc>
                <a:spcPct val="150000"/>
              </a:lnSpc>
            </a:pPr>
            <a:r>
              <a:rPr lang="en-US" sz="2800" dirty="0"/>
              <a:t>Get to know each other</a:t>
            </a:r>
          </a:p>
          <a:p>
            <a:pPr>
              <a:lnSpc>
                <a:spcPct val="150000"/>
              </a:lnSpc>
            </a:pPr>
            <a:r>
              <a:rPr lang="en-US" sz="2800" dirty="0"/>
              <a:t>Discuss how you’re going to work together</a:t>
            </a:r>
          </a:p>
          <a:p>
            <a:pPr>
              <a:lnSpc>
                <a:spcPct val="150000"/>
              </a:lnSpc>
            </a:pPr>
            <a:r>
              <a:rPr lang="en-US" sz="2800" dirty="0"/>
              <a:t>Schedule times to work on the project proposal over the next week and a half</a:t>
            </a:r>
          </a:p>
        </p:txBody>
      </p:sp>
    </p:spTree>
    <p:extLst>
      <p:ext uri="{BB962C8B-B14F-4D97-AF65-F5344CB8AC3E}">
        <p14:creationId xmlns:p14="http://schemas.microsoft.com/office/powerpoint/2010/main" val="3388408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724664"/>
            <a:ext cx="11360700" cy="1408672"/>
          </a:xfrm>
        </p:spPr>
        <p:txBody>
          <a:bodyPr/>
          <a:lstStyle/>
          <a:p>
            <a:pPr marL="76200" indent="0" algn="ctr">
              <a:buNone/>
            </a:pPr>
            <a:r>
              <a:rPr lang="en-US" sz="4800" dirty="0"/>
              <a:t>Data Exploration Overview</a:t>
            </a:r>
          </a:p>
        </p:txBody>
      </p:sp>
    </p:spTree>
    <p:extLst>
      <p:ext uri="{BB962C8B-B14F-4D97-AF65-F5344CB8AC3E}">
        <p14:creationId xmlns:p14="http://schemas.microsoft.com/office/powerpoint/2010/main" val="1330406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F2A94-A63F-6149-AA28-2E35B60E3D3E}"/>
              </a:ext>
            </a:extLst>
          </p:cNvPr>
          <p:cNvSpPr>
            <a:spLocks noGrp="1"/>
          </p:cNvSpPr>
          <p:nvPr>
            <p:ph type="title"/>
          </p:nvPr>
        </p:nvSpPr>
        <p:spPr/>
        <p:txBody>
          <a:bodyPr/>
          <a:lstStyle/>
          <a:p>
            <a:endParaRPr lang="en-US"/>
          </a:p>
        </p:txBody>
      </p:sp>
      <p:graphicFrame>
        <p:nvGraphicFramePr>
          <p:cNvPr id="3" name="Diagram 2">
            <a:extLst>
              <a:ext uri="{FF2B5EF4-FFF2-40B4-BE49-F238E27FC236}">
                <a16:creationId xmlns:a16="http://schemas.microsoft.com/office/drawing/2014/main" id="{8E902576-68A9-6E48-B0FE-5B1889953DC8}"/>
              </a:ext>
            </a:extLst>
          </p:cNvPr>
          <p:cNvGraphicFramePr/>
          <p:nvPr>
            <p:extLst>
              <p:ext uri="{D42A27DB-BD31-4B8C-83A1-F6EECF244321}">
                <p14:modId xmlns:p14="http://schemas.microsoft.com/office/powerpoint/2010/main" val="1737878827"/>
              </p:ext>
            </p:extLst>
          </p:nvPr>
        </p:nvGraphicFramePr>
        <p:xfrm>
          <a:off x="180467" y="0"/>
          <a:ext cx="117764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E2C99BF2-C81A-5246-89D3-E49BCDCAD699}"/>
              </a:ext>
            </a:extLst>
          </p:cNvPr>
          <p:cNvSpPr/>
          <p:nvPr/>
        </p:nvSpPr>
        <p:spPr>
          <a:xfrm>
            <a:off x="6377498" y="274320"/>
            <a:ext cx="2534195" cy="1789611"/>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855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9BA9-BA2B-D148-89DA-A99081B1FF81}"/>
              </a:ext>
            </a:extLst>
          </p:cNvPr>
          <p:cNvSpPr>
            <a:spLocks noGrp="1"/>
          </p:cNvSpPr>
          <p:nvPr>
            <p:ph type="title"/>
          </p:nvPr>
        </p:nvSpPr>
        <p:spPr/>
        <p:txBody>
          <a:bodyPr/>
          <a:lstStyle/>
          <a:p>
            <a:r>
              <a:rPr lang="en-US" dirty="0"/>
              <a:t>Why is data exploration important?</a:t>
            </a:r>
          </a:p>
        </p:txBody>
      </p:sp>
    </p:spTree>
    <p:extLst>
      <p:ext uri="{BB962C8B-B14F-4D97-AF65-F5344CB8AC3E}">
        <p14:creationId xmlns:p14="http://schemas.microsoft.com/office/powerpoint/2010/main" val="1721185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9BA9-BA2B-D148-89DA-A99081B1FF81}"/>
              </a:ext>
            </a:extLst>
          </p:cNvPr>
          <p:cNvSpPr>
            <a:spLocks noGrp="1"/>
          </p:cNvSpPr>
          <p:nvPr>
            <p:ph type="title"/>
          </p:nvPr>
        </p:nvSpPr>
        <p:spPr/>
        <p:txBody>
          <a:bodyPr/>
          <a:lstStyle/>
          <a:p>
            <a:r>
              <a:rPr lang="en-US" dirty="0"/>
              <a:t>Why is data exploration important?</a:t>
            </a:r>
          </a:p>
        </p:txBody>
      </p:sp>
      <p:sp>
        <p:nvSpPr>
          <p:cNvPr id="3" name="Text Placeholder 2">
            <a:extLst>
              <a:ext uri="{FF2B5EF4-FFF2-40B4-BE49-F238E27FC236}">
                <a16:creationId xmlns:a16="http://schemas.microsoft.com/office/drawing/2014/main" id="{DDA03E0F-5F3D-5B4D-8232-BF72B84A198E}"/>
              </a:ext>
            </a:extLst>
          </p:cNvPr>
          <p:cNvSpPr>
            <a:spLocks noGrp="1"/>
          </p:cNvSpPr>
          <p:nvPr>
            <p:ph type="body" idx="1"/>
          </p:nvPr>
        </p:nvSpPr>
        <p:spPr>
          <a:xfrm>
            <a:off x="415600" y="1536632"/>
            <a:ext cx="11360700" cy="5000091"/>
          </a:xfrm>
        </p:spPr>
        <p:txBody>
          <a:bodyPr/>
          <a:lstStyle/>
          <a:p>
            <a:pPr marL="533400" indent="-457200">
              <a:buFont typeface="+mj-lt"/>
              <a:buAutoNum type="arabicPeriod"/>
            </a:pPr>
            <a:r>
              <a:rPr lang="en-US" dirty="0"/>
              <a:t>Sanity Check the data you were given</a:t>
            </a:r>
            <a:br>
              <a:rPr lang="en-US" dirty="0"/>
            </a:br>
            <a:endParaRPr lang="en-US" dirty="0"/>
          </a:p>
          <a:p>
            <a:pPr marL="533400" indent="-457200">
              <a:buFont typeface="+mj-lt"/>
              <a:buAutoNum type="arabicPeriod"/>
            </a:pPr>
            <a:r>
              <a:rPr lang="en-US" dirty="0"/>
              <a:t>Understanding the problem and domain </a:t>
            </a:r>
            <a:br>
              <a:rPr lang="en-US" dirty="0"/>
            </a:br>
            <a:endParaRPr lang="en-US" dirty="0"/>
          </a:p>
          <a:p>
            <a:pPr marL="533400" indent="-457200">
              <a:buFont typeface="+mj-lt"/>
              <a:buAutoNum type="arabicPeriod"/>
            </a:pPr>
            <a:r>
              <a:rPr lang="en-US" dirty="0"/>
              <a:t>Problem Formulation </a:t>
            </a:r>
            <a:br>
              <a:rPr lang="en-US" dirty="0"/>
            </a:br>
            <a:endParaRPr lang="en-US" dirty="0"/>
          </a:p>
          <a:p>
            <a:pPr marL="533400" indent="-457200">
              <a:buFont typeface="+mj-lt"/>
              <a:buAutoNum type="arabicPeriod"/>
            </a:pPr>
            <a:r>
              <a:rPr lang="en-US" dirty="0"/>
              <a:t>Debugging </a:t>
            </a:r>
            <a:br>
              <a:rPr lang="en-US" dirty="0"/>
            </a:br>
            <a:endParaRPr lang="en-US" dirty="0"/>
          </a:p>
          <a:p>
            <a:pPr marL="533400" indent="-457200">
              <a:buFont typeface="+mj-lt"/>
              <a:buAutoNum type="arabicPeriod"/>
            </a:pPr>
            <a:r>
              <a:rPr lang="en-US" dirty="0"/>
              <a:t>Feature Generation/Selection </a:t>
            </a:r>
            <a:br>
              <a:rPr lang="en-US" dirty="0"/>
            </a:br>
            <a:endParaRPr lang="en-US" dirty="0"/>
          </a:p>
          <a:p>
            <a:pPr marL="533400" indent="-457200">
              <a:buFont typeface="+mj-lt"/>
              <a:buAutoNum type="arabicPeriod"/>
            </a:pPr>
            <a:r>
              <a:rPr lang="en-US" dirty="0"/>
              <a:t>Interpretation of results </a:t>
            </a:r>
          </a:p>
          <a:p>
            <a:pPr marL="76200" indent="0">
              <a:buNone/>
            </a:pPr>
            <a:endParaRPr lang="en-US" dirty="0"/>
          </a:p>
        </p:txBody>
      </p:sp>
    </p:spTree>
    <p:extLst>
      <p:ext uri="{BB962C8B-B14F-4D97-AF65-F5344CB8AC3E}">
        <p14:creationId xmlns:p14="http://schemas.microsoft.com/office/powerpoint/2010/main" val="2094209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Simple task for data exploration</a:t>
            </a:r>
          </a:p>
        </p:txBody>
      </p:sp>
      <p:sp>
        <p:nvSpPr>
          <p:cNvPr id="8195" name="Rectangle 3"/>
          <p:cNvSpPr>
            <a:spLocks noGrp="1" noChangeArrowheads="1"/>
          </p:cNvSpPr>
          <p:nvPr>
            <p:ph type="body" idx="1"/>
          </p:nvPr>
        </p:nvSpPr>
        <p:spPr/>
        <p:txBody>
          <a:bodyPr/>
          <a:lstStyle/>
          <a:p>
            <a:r>
              <a:rPr lang="en-US" dirty="0"/>
              <a:t>Write a SQL query that takes a “person id” (e.g., student, voter, facility, entity, </a:t>
            </a:r>
            <a:r>
              <a:rPr lang="en-US" dirty="0" err="1"/>
              <a:t>etc</a:t>
            </a:r>
            <a:r>
              <a:rPr lang="en-US" dirty="0"/>
              <a:t>) and gives you everything you know about that person. </a:t>
            </a:r>
            <a:br>
              <a:rPr lang="en-US" dirty="0"/>
            </a:br>
            <a:endParaRPr lang="en-US" dirty="0"/>
          </a:p>
          <a:p>
            <a:r>
              <a:rPr lang="en-US" dirty="0"/>
              <a:t>Add a date parameter to it to give you everything about that entity up to that date </a:t>
            </a:r>
            <a:endParaRPr lang="en-US" dirty="0">
              <a:effectLst/>
            </a:endParaRPr>
          </a:p>
        </p:txBody>
      </p:sp>
    </p:spTree>
    <p:extLst>
      <p:ext uri="{BB962C8B-B14F-4D97-AF65-F5344CB8AC3E}">
        <p14:creationId xmlns:p14="http://schemas.microsoft.com/office/powerpoint/2010/main" val="2446059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452813"/>
            <a:ext cx="11360700" cy="1408672"/>
          </a:xfrm>
        </p:spPr>
        <p:txBody>
          <a:bodyPr/>
          <a:lstStyle/>
          <a:p>
            <a:pPr marL="76200" indent="0" algn="ctr">
              <a:buNone/>
            </a:pPr>
            <a:r>
              <a:rPr lang="en-US" sz="4800" dirty="0"/>
              <a:t>Data Exploration Example:</a:t>
            </a:r>
          </a:p>
          <a:p>
            <a:pPr marL="76200" indent="0" algn="ctr">
              <a:buNone/>
            </a:pPr>
            <a:r>
              <a:rPr lang="en-US" sz="4800" dirty="0"/>
              <a:t>Improving On-Time </a:t>
            </a:r>
          </a:p>
          <a:p>
            <a:pPr marL="76200" indent="0" algn="ctr">
              <a:buNone/>
            </a:pPr>
            <a:r>
              <a:rPr lang="en-US" sz="4800" dirty="0"/>
              <a:t>High School Graduation Rates </a:t>
            </a:r>
          </a:p>
        </p:txBody>
      </p:sp>
    </p:spTree>
    <p:extLst>
      <p:ext uri="{BB962C8B-B14F-4D97-AF65-F5344CB8AC3E}">
        <p14:creationId xmlns:p14="http://schemas.microsoft.com/office/powerpoint/2010/main" val="4155436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F936589-61A9-0C4B-9FEF-A2E920B04217}"/>
              </a:ext>
            </a:extLst>
          </p:cNvPr>
          <p:cNvPicPr>
            <a:picLocks noChangeAspect="1"/>
          </p:cNvPicPr>
          <p:nvPr/>
        </p:nvPicPr>
        <p:blipFill>
          <a:blip r:embed="rId3" cstate="screen">
            <a:grayscl/>
            <a:extLst>
              <a:ext uri="{28A0092B-C50C-407E-A947-70E740481C1C}">
                <a14:useLocalDpi xmlns:a14="http://schemas.microsoft.com/office/drawing/2010/main"/>
              </a:ext>
            </a:extLst>
          </a:blip>
          <a:stretch>
            <a:fillRect/>
          </a:stretch>
        </p:blipFill>
        <p:spPr>
          <a:xfrm>
            <a:off x="3388398" y="592779"/>
            <a:ext cx="946040" cy="1192269"/>
          </a:xfrm>
          <a:prstGeom prst="rect">
            <a:avLst/>
          </a:prstGeom>
        </p:spPr>
      </p:pic>
      <p:pic>
        <p:nvPicPr>
          <p:cNvPr id="8" name="Picture 7">
            <a:extLst>
              <a:ext uri="{FF2B5EF4-FFF2-40B4-BE49-F238E27FC236}">
                <a16:creationId xmlns:a16="http://schemas.microsoft.com/office/drawing/2014/main" id="{ED13AF9C-71A9-7646-8A1E-9388B3D2A6A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854507" y="609712"/>
            <a:ext cx="920121" cy="1166351"/>
          </a:xfrm>
          <a:prstGeom prst="rect">
            <a:avLst/>
          </a:prstGeom>
        </p:spPr>
      </p:pic>
      <p:pic>
        <p:nvPicPr>
          <p:cNvPr id="9" name="Picture 8">
            <a:extLst>
              <a:ext uri="{FF2B5EF4-FFF2-40B4-BE49-F238E27FC236}">
                <a16:creationId xmlns:a16="http://schemas.microsoft.com/office/drawing/2014/main" id="{065F15D6-D324-E446-986D-1F7A05D8D78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0615" y="609712"/>
            <a:ext cx="920121" cy="1166351"/>
          </a:xfrm>
          <a:prstGeom prst="rect">
            <a:avLst/>
          </a:prstGeom>
        </p:spPr>
      </p:pic>
      <p:pic>
        <p:nvPicPr>
          <p:cNvPr id="10" name="Picture 9">
            <a:extLst>
              <a:ext uri="{FF2B5EF4-FFF2-40B4-BE49-F238E27FC236}">
                <a16:creationId xmlns:a16="http://schemas.microsoft.com/office/drawing/2014/main" id="{79308793-23D6-A549-B646-8B19C3240257}"/>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956157" y="609712"/>
            <a:ext cx="920121" cy="1166351"/>
          </a:xfrm>
          <a:prstGeom prst="rect">
            <a:avLst/>
          </a:prstGeom>
        </p:spPr>
      </p:pic>
      <p:pic>
        <p:nvPicPr>
          <p:cNvPr id="11" name="Picture 10">
            <a:extLst>
              <a:ext uri="{FF2B5EF4-FFF2-40B4-BE49-F238E27FC236}">
                <a16:creationId xmlns:a16="http://schemas.microsoft.com/office/drawing/2014/main" id="{6FFBC01B-7BC5-FB4A-8569-49B7C6BF1BF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490051" y="609712"/>
            <a:ext cx="920121" cy="1166351"/>
          </a:xfrm>
          <a:prstGeom prst="rect">
            <a:avLst/>
          </a:prstGeom>
        </p:spPr>
      </p:pic>
      <p:pic>
        <p:nvPicPr>
          <p:cNvPr id="12" name="Picture 11">
            <a:extLst>
              <a:ext uri="{FF2B5EF4-FFF2-40B4-BE49-F238E27FC236}">
                <a16:creationId xmlns:a16="http://schemas.microsoft.com/office/drawing/2014/main" id="{A326E031-B3A7-F643-B3BA-4BE751467D5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391134" y="2051169"/>
            <a:ext cx="940568" cy="1192269"/>
          </a:xfrm>
          <a:prstGeom prst="rect">
            <a:avLst/>
          </a:prstGeom>
        </p:spPr>
      </p:pic>
      <p:pic>
        <p:nvPicPr>
          <p:cNvPr id="13" name="Picture 12">
            <a:extLst>
              <a:ext uri="{FF2B5EF4-FFF2-40B4-BE49-F238E27FC236}">
                <a16:creationId xmlns:a16="http://schemas.microsoft.com/office/drawing/2014/main" id="{3CB1D42E-43A5-614F-839B-852CBEDE1980}"/>
              </a:ext>
            </a:extLst>
          </p:cNvPr>
          <p:cNvPicPr>
            <a:picLocks noChangeAspect="1"/>
          </p:cNvPicPr>
          <p:nvPr/>
        </p:nvPicPr>
        <p:blipFill>
          <a:blip r:embed="rId3" cstate="screen">
            <a:grayscl/>
            <a:extLst>
              <a:ext uri="{28A0092B-C50C-407E-A947-70E740481C1C}">
                <a14:useLocalDpi xmlns:a14="http://schemas.microsoft.com/office/drawing/2010/main"/>
              </a:ext>
            </a:extLst>
          </a:blip>
          <a:stretch>
            <a:fillRect/>
          </a:stretch>
        </p:blipFill>
        <p:spPr>
          <a:xfrm>
            <a:off x="1854507" y="2071476"/>
            <a:ext cx="920121" cy="1159604"/>
          </a:xfrm>
          <a:prstGeom prst="rect">
            <a:avLst/>
          </a:prstGeom>
        </p:spPr>
      </p:pic>
      <p:pic>
        <p:nvPicPr>
          <p:cNvPr id="14" name="Picture 13">
            <a:extLst>
              <a:ext uri="{FF2B5EF4-FFF2-40B4-BE49-F238E27FC236}">
                <a16:creationId xmlns:a16="http://schemas.microsoft.com/office/drawing/2014/main" id="{36CD7D7A-0EBA-0247-B117-6DD9577B65A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0615" y="2068103"/>
            <a:ext cx="920121" cy="1166351"/>
          </a:xfrm>
          <a:prstGeom prst="rect">
            <a:avLst/>
          </a:prstGeom>
        </p:spPr>
      </p:pic>
      <p:pic>
        <p:nvPicPr>
          <p:cNvPr id="15" name="Picture 14">
            <a:extLst>
              <a:ext uri="{FF2B5EF4-FFF2-40B4-BE49-F238E27FC236}">
                <a16:creationId xmlns:a16="http://schemas.microsoft.com/office/drawing/2014/main" id="{09C5329D-1C7F-8742-BB1F-BC83C2C10A02}"/>
              </a:ext>
            </a:extLst>
          </p:cNvPr>
          <p:cNvPicPr>
            <a:picLocks noChangeAspect="1"/>
          </p:cNvPicPr>
          <p:nvPr/>
        </p:nvPicPr>
        <p:blipFill>
          <a:blip r:embed="rId3" cstate="screen">
            <a:grayscl/>
            <a:extLst>
              <a:ext uri="{28A0092B-C50C-407E-A947-70E740481C1C}">
                <a14:useLocalDpi xmlns:a14="http://schemas.microsoft.com/office/drawing/2010/main"/>
              </a:ext>
            </a:extLst>
          </a:blip>
          <a:stretch>
            <a:fillRect/>
          </a:stretch>
        </p:blipFill>
        <p:spPr>
          <a:xfrm>
            <a:off x="4956157" y="2071476"/>
            <a:ext cx="920121" cy="1159604"/>
          </a:xfrm>
          <a:prstGeom prst="rect">
            <a:avLst/>
          </a:prstGeom>
        </p:spPr>
      </p:pic>
      <p:pic>
        <p:nvPicPr>
          <p:cNvPr id="16" name="Picture 15">
            <a:extLst>
              <a:ext uri="{FF2B5EF4-FFF2-40B4-BE49-F238E27FC236}">
                <a16:creationId xmlns:a16="http://schemas.microsoft.com/office/drawing/2014/main" id="{C7DD7B52-3406-D94B-BDDF-81B01240D37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490051" y="2068103"/>
            <a:ext cx="920121" cy="1166351"/>
          </a:xfrm>
          <a:prstGeom prst="rect">
            <a:avLst/>
          </a:prstGeom>
        </p:spPr>
      </p:pic>
      <p:pic>
        <p:nvPicPr>
          <p:cNvPr id="4" name="Picture 3">
            <a:extLst>
              <a:ext uri="{FF2B5EF4-FFF2-40B4-BE49-F238E27FC236}">
                <a16:creationId xmlns:a16="http://schemas.microsoft.com/office/drawing/2014/main" id="{E271CE0A-0734-D247-87C1-D4CB44F88DF0}"/>
              </a:ext>
            </a:extLst>
          </p:cNvPr>
          <p:cNvPicPr>
            <a:picLocks noChangeAspect="1"/>
          </p:cNvPicPr>
          <p:nvPr/>
        </p:nvPicPr>
        <p:blipFill rotWithShape="1">
          <a:blip r:embed="rId5"/>
          <a:srcRect l="12087" r="12987"/>
          <a:stretch/>
        </p:blipFill>
        <p:spPr>
          <a:xfrm>
            <a:off x="320615" y="3810702"/>
            <a:ext cx="7089557" cy="2376152"/>
          </a:xfrm>
          <a:prstGeom prst="rect">
            <a:avLst/>
          </a:prstGeom>
        </p:spPr>
      </p:pic>
      <p:sp>
        <p:nvSpPr>
          <p:cNvPr id="22" name="Rectangle 21">
            <a:extLst>
              <a:ext uri="{FF2B5EF4-FFF2-40B4-BE49-F238E27FC236}">
                <a16:creationId xmlns:a16="http://schemas.microsoft.com/office/drawing/2014/main" id="{BB1FC301-6DA1-D441-8441-E16D80D0E316}"/>
              </a:ext>
            </a:extLst>
          </p:cNvPr>
          <p:cNvSpPr/>
          <p:nvPr/>
        </p:nvSpPr>
        <p:spPr>
          <a:xfrm>
            <a:off x="7760043" y="194492"/>
            <a:ext cx="4102443" cy="6363729"/>
          </a:xfrm>
          <a:prstGeom prst="rect">
            <a:avLst/>
          </a:prstGeom>
          <a:solidFill>
            <a:srgbClr val="D9E5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b="1" dirty="0">
              <a:solidFill>
                <a:srgbClr val="0070C0"/>
              </a:solidFill>
            </a:endParaRPr>
          </a:p>
          <a:p>
            <a:pPr algn="ctr"/>
            <a:r>
              <a:rPr lang="en-US" sz="6000" b="1" dirty="0">
                <a:solidFill>
                  <a:srgbClr val="0070C0"/>
                </a:solidFill>
              </a:rPr>
              <a:t>16</a:t>
            </a:r>
            <a:r>
              <a:rPr lang="en-US" sz="3200" b="1" dirty="0">
                <a:solidFill>
                  <a:srgbClr val="0070C0"/>
                </a:solidFill>
              </a:rPr>
              <a:t> </a:t>
            </a:r>
          </a:p>
          <a:p>
            <a:pPr algn="ctr"/>
            <a:r>
              <a:rPr lang="en-US" sz="3200" b="1" dirty="0">
                <a:solidFill>
                  <a:srgbClr val="0070C0"/>
                </a:solidFill>
              </a:rPr>
              <a:t>School Districts in Rural Ohio</a:t>
            </a:r>
          </a:p>
          <a:p>
            <a:pPr algn="ctr"/>
            <a:endParaRPr lang="en-US" sz="3200" b="1" dirty="0">
              <a:solidFill>
                <a:srgbClr val="0070C0"/>
              </a:solidFill>
            </a:endParaRPr>
          </a:p>
          <a:p>
            <a:pPr algn="ctr"/>
            <a:r>
              <a:rPr lang="en-US" sz="6000" b="1" dirty="0">
                <a:solidFill>
                  <a:srgbClr val="0070C0"/>
                </a:solidFill>
              </a:rPr>
              <a:t>30,000</a:t>
            </a:r>
            <a:r>
              <a:rPr lang="en-US" sz="3200" b="1" dirty="0">
                <a:solidFill>
                  <a:srgbClr val="0070C0"/>
                </a:solidFill>
              </a:rPr>
              <a:t> </a:t>
            </a:r>
          </a:p>
          <a:p>
            <a:pPr algn="ctr"/>
            <a:r>
              <a:rPr lang="en-US" sz="3200" b="1" dirty="0">
                <a:solidFill>
                  <a:srgbClr val="0070C0"/>
                </a:solidFill>
              </a:rPr>
              <a:t>Students</a:t>
            </a:r>
          </a:p>
          <a:p>
            <a:pPr algn="ctr"/>
            <a:endParaRPr lang="en-US" sz="3200" b="1" dirty="0">
              <a:solidFill>
                <a:srgbClr val="0070C0"/>
              </a:solidFill>
            </a:endParaRPr>
          </a:p>
          <a:p>
            <a:pPr algn="ctr"/>
            <a:r>
              <a:rPr lang="en-US" sz="6000" b="1" dirty="0">
                <a:solidFill>
                  <a:srgbClr val="0070C0"/>
                </a:solidFill>
              </a:rPr>
              <a:t>8-10%</a:t>
            </a:r>
            <a:r>
              <a:rPr lang="en-US" sz="3200" b="1" dirty="0">
                <a:solidFill>
                  <a:srgbClr val="0070C0"/>
                </a:solidFill>
              </a:rPr>
              <a:t> </a:t>
            </a:r>
          </a:p>
          <a:p>
            <a:pPr algn="ctr"/>
            <a:r>
              <a:rPr lang="en-US" sz="3200" b="1" dirty="0">
                <a:solidFill>
                  <a:srgbClr val="0070C0"/>
                </a:solidFill>
              </a:rPr>
              <a:t>Don’t Graduate </a:t>
            </a:r>
          </a:p>
          <a:p>
            <a:pPr algn="ctr"/>
            <a:r>
              <a:rPr lang="en-US" sz="3200" b="1" dirty="0">
                <a:solidFill>
                  <a:srgbClr val="0070C0"/>
                </a:solidFill>
              </a:rPr>
              <a:t>On Time</a:t>
            </a:r>
          </a:p>
          <a:p>
            <a:pPr algn="ctr"/>
            <a:endParaRPr lang="en-US" sz="3200" b="1" dirty="0">
              <a:solidFill>
                <a:srgbClr val="0070C0"/>
              </a:solidFill>
            </a:endParaRPr>
          </a:p>
          <a:p>
            <a:pPr algn="ctr"/>
            <a:endParaRPr lang="en-US" sz="3200" b="1" dirty="0">
              <a:solidFill>
                <a:srgbClr val="0070C0"/>
              </a:solidFill>
            </a:endParaRPr>
          </a:p>
        </p:txBody>
      </p:sp>
    </p:spTree>
    <p:extLst>
      <p:ext uri="{BB962C8B-B14F-4D97-AF65-F5344CB8AC3E}">
        <p14:creationId xmlns:p14="http://schemas.microsoft.com/office/powerpoint/2010/main" val="2915221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Some tips for exploring your project data</a:t>
            </a:r>
          </a:p>
        </p:txBody>
      </p:sp>
      <p:sp>
        <p:nvSpPr>
          <p:cNvPr id="8195" name="Rectangle 3"/>
          <p:cNvSpPr>
            <a:spLocks noGrp="1" noChangeArrowheads="1"/>
          </p:cNvSpPr>
          <p:nvPr>
            <p:ph type="body" idx="1"/>
          </p:nvPr>
        </p:nvSpPr>
        <p:spPr>
          <a:xfrm>
            <a:off x="121458" y="1536633"/>
            <a:ext cx="11948984" cy="4876524"/>
          </a:xfrm>
        </p:spPr>
        <p:txBody>
          <a:bodyPr/>
          <a:lstStyle/>
          <a:p>
            <a:pPr>
              <a:lnSpc>
                <a:spcPct val="120000"/>
              </a:lnSpc>
            </a:pPr>
            <a:r>
              <a:rPr lang="en-US" b="1" dirty="0"/>
              <a:t>Tables</a:t>
            </a:r>
            <a:r>
              <a:rPr lang="en-US" dirty="0"/>
              <a:t>: identify the database tables that are most relevant to your problem</a:t>
            </a:r>
          </a:p>
          <a:p>
            <a:pPr>
              <a:lnSpc>
                <a:spcPct val="120000"/>
              </a:lnSpc>
            </a:pPr>
            <a:r>
              <a:rPr lang="en-US" b="1" dirty="0"/>
              <a:t>Entities</a:t>
            </a:r>
            <a:r>
              <a:rPr lang="en-US" dirty="0"/>
              <a:t>: How can you identify the primary entities from your project? What are some basic/relevant characteristics about them? How have those changed over time?</a:t>
            </a:r>
          </a:p>
          <a:p>
            <a:pPr>
              <a:lnSpc>
                <a:spcPct val="120000"/>
              </a:lnSpc>
            </a:pPr>
            <a:r>
              <a:rPr lang="en-US" b="1" dirty="0"/>
              <a:t>Fields</a:t>
            </a:r>
            <a:r>
              <a:rPr lang="en-US" dirty="0"/>
              <a:t>: Most projects have a lot of different data fields, but don’t feel like your initial exploration needs to understand everything</a:t>
            </a:r>
          </a:p>
          <a:p>
            <a:pPr>
              <a:lnSpc>
                <a:spcPct val="120000"/>
              </a:lnSpc>
            </a:pPr>
            <a:r>
              <a:rPr lang="en-US" b="1" dirty="0"/>
              <a:t>Label</a:t>
            </a:r>
            <a:r>
              <a:rPr lang="en-US" dirty="0"/>
              <a:t>: Think about how you might define your label? What can you say about its distribution and how it’s changed over time?</a:t>
            </a:r>
          </a:p>
          <a:p>
            <a:pPr>
              <a:lnSpc>
                <a:spcPct val="120000"/>
              </a:lnSpc>
            </a:pPr>
            <a:r>
              <a:rPr lang="en-US" dirty="0">
                <a:effectLst/>
              </a:rPr>
              <a:t>Based on what you know of the context, what information would you expect to be important in modeling? Is this available? How well does it correlate with your label?</a:t>
            </a:r>
          </a:p>
        </p:txBody>
      </p:sp>
    </p:spTree>
    <p:extLst>
      <p:ext uri="{BB962C8B-B14F-4D97-AF65-F5344CB8AC3E}">
        <p14:creationId xmlns:p14="http://schemas.microsoft.com/office/powerpoint/2010/main" val="367351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724664"/>
            <a:ext cx="11360700" cy="1408672"/>
          </a:xfrm>
        </p:spPr>
        <p:txBody>
          <a:bodyPr/>
          <a:lstStyle/>
          <a:p>
            <a:pPr marL="76200" indent="0" algn="ctr">
              <a:buNone/>
            </a:pPr>
            <a:r>
              <a:rPr lang="en-US" sz="4800" dirty="0"/>
              <a:t>Please Sit with </a:t>
            </a:r>
          </a:p>
          <a:p>
            <a:pPr marL="76200" indent="0" algn="ctr">
              <a:buNone/>
            </a:pPr>
            <a:r>
              <a:rPr lang="en-US" sz="4800" dirty="0"/>
              <a:t>Your Project Teams</a:t>
            </a:r>
          </a:p>
        </p:txBody>
      </p:sp>
    </p:spTree>
    <p:extLst>
      <p:ext uri="{BB962C8B-B14F-4D97-AF65-F5344CB8AC3E}">
        <p14:creationId xmlns:p14="http://schemas.microsoft.com/office/powerpoint/2010/main" val="134665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60A25-02BD-674B-9661-DF031B0CB52C}"/>
              </a:ext>
            </a:extLst>
          </p:cNvPr>
          <p:cNvSpPr>
            <a:spLocks noGrp="1"/>
          </p:cNvSpPr>
          <p:nvPr>
            <p:ph type="title"/>
          </p:nvPr>
        </p:nvSpPr>
        <p:spPr/>
        <p:txBody>
          <a:bodyPr/>
          <a:lstStyle/>
          <a:p>
            <a:r>
              <a:rPr lang="en-US" dirty="0"/>
              <a:t>Typical data exploration tasks</a:t>
            </a:r>
          </a:p>
        </p:txBody>
      </p:sp>
      <p:sp>
        <p:nvSpPr>
          <p:cNvPr id="3" name="Text Placeholder 2">
            <a:extLst>
              <a:ext uri="{FF2B5EF4-FFF2-40B4-BE49-F238E27FC236}">
                <a16:creationId xmlns:a16="http://schemas.microsoft.com/office/drawing/2014/main" id="{B47464FC-F480-BD4E-8C73-EA0095EB65C0}"/>
              </a:ext>
            </a:extLst>
          </p:cNvPr>
          <p:cNvSpPr>
            <a:spLocks noGrp="1"/>
          </p:cNvSpPr>
          <p:nvPr>
            <p:ph type="body" idx="1"/>
          </p:nvPr>
        </p:nvSpPr>
        <p:spPr/>
        <p:txBody>
          <a:bodyPr/>
          <a:lstStyle/>
          <a:p>
            <a:r>
              <a:rPr lang="en-US" dirty="0"/>
              <a:t>Distributions of different variables </a:t>
            </a:r>
          </a:p>
          <a:p>
            <a:r>
              <a:rPr lang="en-US" dirty="0"/>
              <a:t>Correlations between variables – correlation matrix and turn it into a heatmap </a:t>
            </a:r>
          </a:p>
          <a:p>
            <a:r>
              <a:rPr lang="en-US" dirty="0"/>
              <a:t>Changes and trends over time – how does the data and the entities in the data change over time?</a:t>
            </a:r>
          </a:p>
          <a:p>
            <a:r>
              <a:rPr lang="en-US" dirty="0"/>
              <a:t>Missing values – are there lots of missing values? Is there any pattern there? How/why are they missing? </a:t>
            </a:r>
          </a:p>
          <a:p>
            <a:r>
              <a:rPr lang="en-US" dirty="0"/>
              <a:t>Outliers – this can be done using clustering but also by plotting distributions.</a:t>
            </a:r>
          </a:p>
          <a:p>
            <a:r>
              <a:rPr lang="en-US" dirty="0"/>
              <a:t>Labels/Outcomes – distribution and patterns</a:t>
            </a:r>
          </a:p>
          <a:p>
            <a:r>
              <a:rPr lang="en-US" dirty="0"/>
              <a:t>Cross-tabs (if you’re looking at multiple classes/labels), describing how the positive and negative classes are different without doing any machine learning.</a:t>
            </a:r>
          </a:p>
        </p:txBody>
      </p:sp>
    </p:spTree>
    <p:extLst>
      <p:ext uri="{BB962C8B-B14F-4D97-AF65-F5344CB8AC3E}">
        <p14:creationId xmlns:p14="http://schemas.microsoft.com/office/powerpoint/2010/main" val="4069897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DF3CE1F-439A-864A-85F9-7ECA76CADBF5}"/>
              </a:ext>
            </a:extLst>
          </p:cNvPr>
          <p:cNvPicPr>
            <a:picLocks noChangeAspect="1"/>
          </p:cNvPicPr>
          <p:nvPr/>
        </p:nvPicPr>
        <p:blipFill>
          <a:blip r:embed="rId2"/>
          <a:stretch>
            <a:fillRect/>
          </a:stretch>
        </p:blipFill>
        <p:spPr>
          <a:xfrm>
            <a:off x="2253318" y="80445"/>
            <a:ext cx="7685364" cy="6697109"/>
          </a:xfrm>
          <a:prstGeom prst="rect">
            <a:avLst/>
          </a:prstGeom>
        </p:spPr>
      </p:pic>
    </p:spTree>
    <p:extLst>
      <p:ext uri="{BB962C8B-B14F-4D97-AF65-F5344CB8AC3E}">
        <p14:creationId xmlns:p14="http://schemas.microsoft.com/office/powerpoint/2010/main" val="1278687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descr="page7image820992">
            <a:extLst>
              <a:ext uri="{FF2B5EF4-FFF2-40B4-BE49-F238E27FC236}">
                <a16:creationId xmlns:a16="http://schemas.microsoft.com/office/drawing/2014/main" id="{C81F5E0F-0DF3-8A42-BCBD-633CA220A6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549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a:t> Tools</a:t>
            </a:r>
          </a:p>
        </p:txBody>
      </p:sp>
      <p:sp>
        <p:nvSpPr>
          <p:cNvPr id="7171" name="Rectangle 3"/>
          <p:cNvSpPr>
            <a:spLocks noGrp="1" noChangeArrowheads="1"/>
          </p:cNvSpPr>
          <p:nvPr>
            <p:ph type="body" idx="1"/>
          </p:nvPr>
        </p:nvSpPr>
        <p:spPr/>
        <p:txBody>
          <a:bodyPr>
            <a:normAutofit/>
          </a:bodyPr>
          <a:lstStyle/>
          <a:p>
            <a:r>
              <a:rPr lang="en-US" dirty="0"/>
              <a:t>SQL (directly and through python – psycopg2)</a:t>
            </a:r>
            <a:br>
              <a:rPr lang="en-US" dirty="0"/>
            </a:br>
            <a:endParaRPr lang="en-US" dirty="0"/>
          </a:p>
          <a:p>
            <a:r>
              <a:rPr lang="en-US" dirty="0"/>
              <a:t>Python (matplotlib, seaborn, </a:t>
            </a:r>
            <a:r>
              <a:rPr lang="en-US" dirty="0" err="1"/>
              <a:t>altair</a:t>
            </a:r>
            <a:r>
              <a:rPr lang="en-US" dirty="0"/>
              <a:t>,...)</a:t>
            </a:r>
            <a:br>
              <a:rPr lang="en-US" dirty="0"/>
            </a:br>
            <a:endParaRPr lang="en-US" dirty="0"/>
          </a:p>
          <a:p>
            <a:r>
              <a:rPr lang="en-US" dirty="0"/>
              <a:t>Pandas (if you have to)</a:t>
            </a:r>
            <a:br>
              <a:rPr lang="en-US" dirty="0"/>
            </a:br>
            <a:endParaRPr lang="en-US" dirty="0"/>
          </a:p>
          <a:p>
            <a:r>
              <a:rPr lang="en-US" dirty="0"/>
              <a:t>Tableau </a:t>
            </a:r>
            <a:endParaRPr lang="en-US" sz="2800" dirty="0"/>
          </a:p>
        </p:txBody>
      </p:sp>
    </p:spTree>
    <p:extLst>
      <p:ext uri="{BB962C8B-B14F-4D97-AF65-F5344CB8AC3E}">
        <p14:creationId xmlns:p14="http://schemas.microsoft.com/office/powerpoint/2010/main" val="3416135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724664"/>
            <a:ext cx="11360700" cy="1408672"/>
          </a:xfrm>
        </p:spPr>
        <p:txBody>
          <a:bodyPr/>
          <a:lstStyle/>
          <a:p>
            <a:pPr marL="76200" indent="0" algn="ctr">
              <a:buNone/>
            </a:pPr>
            <a:r>
              <a:rPr lang="en-US" sz="4800" dirty="0"/>
              <a:t>Project Work:</a:t>
            </a:r>
          </a:p>
          <a:p>
            <a:pPr marL="76200" indent="0" algn="ctr">
              <a:buNone/>
            </a:pPr>
            <a:r>
              <a:rPr lang="en-US" sz="4800" dirty="0"/>
              <a:t>Team Coordination &amp; Data Exploration</a:t>
            </a:r>
          </a:p>
        </p:txBody>
      </p:sp>
    </p:spTree>
    <p:extLst>
      <p:ext uri="{BB962C8B-B14F-4D97-AF65-F5344CB8AC3E}">
        <p14:creationId xmlns:p14="http://schemas.microsoft.com/office/powerpoint/2010/main" val="1828200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3C44B-9CD1-E54C-BEDE-3018CFE1A62F}"/>
              </a:ext>
            </a:extLst>
          </p:cNvPr>
          <p:cNvSpPr>
            <a:spLocks noGrp="1"/>
          </p:cNvSpPr>
          <p:nvPr>
            <p:ph type="title"/>
          </p:nvPr>
        </p:nvSpPr>
        <p:spPr/>
        <p:txBody>
          <a:bodyPr/>
          <a:lstStyle/>
          <a:p>
            <a:r>
              <a:rPr lang="en-US" dirty="0"/>
              <a:t>What do we want you to use this time for?</a:t>
            </a:r>
          </a:p>
        </p:txBody>
      </p:sp>
      <p:sp>
        <p:nvSpPr>
          <p:cNvPr id="3" name="Text Placeholder 2">
            <a:extLst>
              <a:ext uri="{FF2B5EF4-FFF2-40B4-BE49-F238E27FC236}">
                <a16:creationId xmlns:a16="http://schemas.microsoft.com/office/drawing/2014/main" id="{306939D4-1B3B-C04C-AFE6-D7C738B5CC7F}"/>
              </a:ext>
            </a:extLst>
          </p:cNvPr>
          <p:cNvSpPr>
            <a:spLocks noGrp="1"/>
          </p:cNvSpPr>
          <p:nvPr>
            <p:ph type="body" idx="1"/>
          </p:nvPr>
        </p:nvSpPr>
        <p:spPr/>
        <p:txBody>
          <a:bodyPr/>
          <a:lstStyle/>
          <a:p>
            <a:pPr>
              <a:lnSpc>
                <a:spcPct val="150000"/>
              </a:lnSpc>
            </a:pPr>
            <a:r>
              <a:rPr lang="en-US" sz="2800" dirty="0"/>
              <a:t>Get to know each other</a:t>
            </a:r>
          </a:p>
          <a:p>
            <a:pPr>
              <a:lnSpc>
                <a:spcPct val="150000"/>
              </a:lnSpc>
            </a:pPr>
            <a:r>
              <a:rPr lang="en-US" sz="2800" dirty="0"/>
              <a:t>Discuss how you’re going to work together</a:t>
            </a:r>
          </a:p>
          <a:p>
            <a:pPr>
              <a:lnSpc>
                <a:spcPct val="150000"/>
              </a:lnSpc>
            </a:pPr>
            <a:r>
              <a:rPr lang="en-US" sz="2800" dirty="0"/>
              <a:t>Schedule times to work on the project proposal over the next week and a half</a:t>
            </a:r>
          </a:p>
          <a:p>
            <a:pPr>
              <a:lnSpc>
                <a:spcPct val="150000"/>
              </a:lnSpc>
            </a:pPr>
            <a:r>
              <a:rPr lang="en-US" sz="2800" dirty="0"/>
              <a:t>Spend some time starting to explore your project data</a:t>
            </a:r>
          </a:p>
        </p:txBody>
      </p:sp>
    </p:spTree>
    <p:extLst>
      <p:ext uri="{BB962C8B-B14F-4D97-AF65-F5344CB8AC3E}">
        <p14:creationId xmlns:p14="http://schemas.microsoft.com/office/powerpoint/2010/main" val="4248997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Reminders: What to look at in this time</a:t>
            </a:r>
          </a:p>
        </p:txBody>
      </p:sp>
      <p:sp>
        <p:nvSpPr>
          <p:cNvPr id="8195" name="Rectangle 3"/>
          <p:cNvSpPr>
            <a:spLocks noGrp="1" noChangeArrowheads="1"/>
          </p:cNvSpPr>
          <p:nvPr>
            <p:ph type="body" idx="1"/>
          </p:nvPr>
        </p:nvSpPr>
        <p:spPr>
          <a:xfrm>
            <a:off x="121458" y="1536633"/>
            <a:ext cx="11948984" cy="4876524"/>
          </a:xfrm>
        </p:spPr>
        <p:txBody>
          <a:bodyPr/>
          <a:lstStyle/>
          <a:p>
            <a:pPr>
              <a:lnSpc>
                <a:spcPct val="120000"/>
              </a:lnSpc>
            </a:pPr>
            <a:r>
              <a:rPr lang="en-US" b="1" dirty="0"/>
              <a:t>Tables</a:t>
            </a:r>
            <a:r>
              <a:rPr lang="en-US" dirty="0"/>
              <a:t>: identify the database tables that are most relevant to your problem</a:t>
            </a:r>
          </a:p>
          <a:p>
            <a:pPr>
              <a:lnSpc>
                <a:spcPct val="120000"/>
              </a:lnSpc>
            </a:pPr>
            <a:r>
              <a:rPr lang="en-US" b="1" dirty="0"/>
              <a:t>Entities</a:t>
            </a:r>
            <a:r>
              <a:rPr lang="en-US" dirty="0"/>
              <a:t>: How can you identify the primary entities from your project? What are some basic/relevant characteristics about them? How have those changed over time?</a:t>
            </a:r>
          </a:p>
          <a:p>
            <a:pPr>
              <a:lnSpc>
                <a:spcPct val="120000"/>
              </a:lnSpc>
            </a:pPr>
            <a:r>
              <a:rPr lang="en-US" b="1" dirty="0"/>
              <a:t>Fields</a:t>
            </a:r>
            <a:r>
              <a:rPr lang="en-US" dirty="0"/>
              <a:t>: Most projects have a lot of different data fields, but don’t feel like your initial exploration needs to understand everything</a:t>
            </a:r>
          </a:p>
          <a:p>
            <a:pPr>
              <a:lnSpc>
                <a:spcPct val="120000"/>
              </a:lnSpc>
            </a:pPr>
            <a:r>
              <a:rPr lang="en-US" b="1" dirty="0"/>
              <a:t>Label</a:t>
            </a:r>
            <a:r>
              <a:rPr lang="en-US" dirty="0"/>
              <a:t>: Think about how you might define your label? What can you say about its distribution and how it’s changed over time?</a:t>
            </a:r>
          </a:p>
          <a:p>
            <a:pPr>
              <a:lnSpc>
                <a:spcPct val="120000"/>
              </a:lnSpc>
            </a:pPr>
            <a:r>
              <a:rPr lang="en-US" dirty="0">
                <a:effectLst/>
              </a:rPr>
              <a:t>Based on what you know of the context, what information would you expect to be important in modeling? Is this available? How well does it correlate with your label?</a:t>
            </a:r>
          </a:p>
        </p:txBody>
      </p:sp>
    </p:spTree>
    <p:extLst>
      <p:ext uri="{BB962C8B-B14F-4D97-AF65-F5344CB8AC3E}">
        <p14:creationId xmlns:p14="http://schemas.microsoft.com/office/powerpoint/2010/main" val="22555344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b="1" dirty="0"/>
              <a:t>Let us know if you can’t access your project data or </a:t>
            </a:r>
            <a:r>
              <a:rPr lang="en-US" b="1" dirty="0" err="1"/>
              <a:t>github</a:t>
            </a:r>
            <a:r>
              <a:rPr lang="en-US" b="1" dirty="0"/>
              <a:t> repo</a:t>
            </a:r>
            <a:br>
              <a:rPr lang="en-US" b="1" dirty="0"/>
            </a:br>
            <a:endParaRPr lang="en-US" b="1" dirty="0"/>
          </a:p>
          <a:p>
            <a:r>
              <a:rPr lang="en-US" dirty="0"/>
              <a:t>Wednesday session tomorrow: </a:t>
            </a:r>
            <a:r>
              <a:rPr lang="en-US" dirty="0" err="1"/>
              <a:t>Github</a:t>
            </a:r>
            <a:r>
              <a:rPr lang="en-US" dirty="0"/>
              <a:t> </a:t>
            </a:r>
          </a:p>
          <a:p>
            <a:pPr lvl="1">
              <a:spcBef>
                <a:spcPts val="1000"/>
              </a:spcBef>
            </a:pPr>
            <a:r>
              <a:rPr lang="en-US" sz="2000" dirty="0"/>
              <a:t>See canvas for pre-session assignment</a:t>
            </a:r>
          </a:p>
          <a:p>
            <a:pPr>
              <a:lnSpc>
                <a:spcPct val="100000"/>
              </a:lnSpc>
              <a:spcBef>
                <a:spcPts val="500"/>
              </a:spcBef>
            </a:pPr>
            <a:endParaRPr lang="en-US" dirty="0"/>
          </a:p>
          <a:p>
            <a:pPr>
              <a:lnSpc>
                <a:spcPct val="100000"/>
              </a:lnSpc>
              <a:spcBef>
                <a:spcPts val="500"/>
              </a:spcBef>
            </a:pPr>
            <a:r>
              <a:rPr lang="en-US" dirty="0"/>
              <a:t>Readings for next week</a:t>
            </a:r>
          </a:p>
          <a:p>
            <a:pPr>
              <a:lnSpc>
                <a:spcPct val="100000"/>
              </a:lnSpc>
              <a:spcBef>
                <a:spcPts val="500"/>
              </a:spcBef>
            </a:pPr>
            <a:endParaRPr lang="en-US" dirty="0"/>
          </a:p>
          <a:p>
            <a:r>
              <a:rPr lang="en-US" dirty="0"/>
              <a:t>Make sure to read </a:t>
            </a:r>
            <a:r>
              <a:rPr lang="en-US" b="1" dirty="0">
                <a:solidFill>
                  <a:srgbClr val="C00000"/>
                </a:solidFill>
              </a:rPr>
              <a:t>project proposal</a:t>
            </a:r>
            <a:r>
              <a:rPr lang="en-US" b="1" dirty="0"/>
              <a:t> </a:t>
            </a:r>
            <a:r>
              <a:rPr lang="en-US" dirty="0"/>
              <a:t>assignment on canvas </a:t>
            </a:r>
          </a:p>
        </p:txBody>
      </p:sp>
    </p:spTree>
    <p:extLst>
      <p:ext uri="{BB962C8B-B14F-4D97-AF65-F5344CB8AC3E}">
        <p14:creationId xmlns:p14="http://schemas.microsoft.com/office/powerpoint/2010/main" val="3845565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b="1" dirty="0"/>
              <a:t>Let us know if you can’t access your project data or </a:t>
            </a:r>
            <a:r>
              <a:rPr lang="en-US" b="1" dirty="0" err="1"/>
              <a:t>github</a:t>
            </a:r>
            <a:r>
              <a:rPr lang="en-US" b="1" dirty="0"/>
              <a:t> repo</a:t>
            </a:r>
            <a:br>
              <a:rPr lang="en-US" b="1" dirty="0"/>
            </a:br>
            <a:endParaRPr lang="en-US" b="1" dirty="0"/>
          </a:p>
          <a:p>
            <a:r>
              <a:rPr lang="en-US" dirty="0"/>
              <a:t>Wednesday session tomorrow: </a:t>
            </a:r>
            <a:r>
              <a:rPr lang="en-US" dirty="0" err="1"/>
              <a:t>Github</a:t>
            </a:r>
            <a:r>
              <a:rPr lang="en-US" dirty="0"/>
              <a:t> </a:t>
            </a:r>
          </a:p>
          <a:p>
            <a:pPr lvl="1">
              <a:spcBef>
                <a:spcPts val="1000"/>
              </a:spcBef>
            </a:pPr>
            <a:r>
              <a:rPr lang="en-US" sz="2000" dirty="0"/>
              <a:t>See canvas for pre-session assignment</a:t>
            </a:r>
            <a:br>
              <a:rPr lang="en-US" dirty="0"/>
            </a:br>
            <a:endParaRPr lang="en-US" dirty="0"/>
          </a:p>
          <a:p>
            <a:pPr>
              <a:lnSpc>
                <a:spcPct val="100000"/>
              </a:lnSpc>
              <a:spcBef>
                <a:spcPts val="500"/>
              </a:spcBef>
            </a:pPr>
            <a:r>
              <a:rPr lang="en-US" dirty="0"/>
              <a:t>Readings for next week</a:t>
            </a:r>
          </a:p>
          <a:p>
            <a:pPr marL="76200" indent="0">
              <a:lnSpc>
                <a:spcPct val="100000"/>
              </a:lnSpc>
              <a:spcBef>
                <a:spcPts val="500"/>
              </a:spcBef>
              <a:buNone/>
            </a:pPr>
            <a:endParaRPr lang="en-US" dirty="0"/>
          </a:p>
          <a:p>
            <a:r>
              <a:rPr lang="en-US" dirty="0"/>
              <a:t>Make sure to read </a:t>
            </a:r>
            <a:r>
              <a:rPr lang="en-US" b="1" dirty="0">
                <a:solidFill>
                  <a:srgbClr val="C00000"/>
                </a:solidFill>
              </a:rPr>
              <a:t>project proposal</a:t>
            </a:r>
            <a:r>
              <a:rPr lang="en-US" b="1" dirty="0"/>
              <a:t> </a:t>
            </a:r>
            <a:r>
              <a:rPr lang="en-US" dirty="0"/>
              <a:t>assignment on canvas (due </a:t>
            </a:r>
            <a:r>
              <a:rPr lang="en-US" b="1" dirty="0">
                <a:solidFill>
                  <a:srgbClr val="C00000"/>
                </a:solidFill>
              </a:rPr>
              <a:t>next Friday</a:t>
            </a:r>
            <a:r>
              <a:rPr lang="en-US" dirty="0"/>
              <a:t>)</a:t>
            </a:r>
          </a:p>
        </p:txBody>
      </p:sp>
    </p:spTree>
    <p:extLst>
      <p:ext uri="{BB962C8B-B14F-4D97-AF65-F5344CB8AC3E}">
        <p14:creationId xmlns:p14="http://schemas.microsoft.com/office/powerpoint/2010/main" val="1926041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1686696"/>
            <a:ext cx="11360700" cy="1408672"/>
          </a:xfrm>
        </p:spPr>
        <p:txBody>
          <a:bodyPr/>
          <a:lstStyle/>
          <a:p>
            <a:pPr marL="76200" indent="0" algn="ctr">
              <a:buNone/>
            </a:pPr>
            <a:r>
              <a:rPr lang="en-US" sz="4800" dirty="0"/>
              <a:t>Quick Poll:</a:t>
            </a:r>
          </a:p>
          <a:p>
            <a:pPr marL="76200" indent="0" algn="ctr">
              <a:buNone/>
            </a:pPr>
            <a:r>
              <a:rPr lang="en-US" sz="4800" dirty="0"/>
              <a:t>Have you already accessed and started looking at  your project data?</a:t>
            </a:r>
          </a:p>
          <a:p>
            <a:pPr marL="76200" indent="0" algn="ctr">
              <a:buNone/>
            </a:pPr>
            <a:endParaRPr lang="en-US" sz="4800" dirty="0"/>
          </a:p>
          <a:p>
            <a:pPr marL="76200" indent="0" algn="ctr">
              <a:buNone/>
            </a:pPr>
            <a:r>
              <a:rPr lang="en-US" sz="4800" dirty="0" err="1"/>
              <a:t>slido.com</a:t>
            </a:r>
            <a:r>
              <a:rPr lang="en-US" sz="4800" dirty="0"/>
              <a:t>    #94889</a:t>
            </a:r>
          </a:p>
        </p:txBody>
      </p:sp>
    </p:spTree>
    <p:extLst>
      <p:ext uri="{BB962C8B-B14F-4D97-AF65-F5344CB8AC3E}">
        <p14:creationId xmlns:p14="http://schemas.microsoft.com/office/powerpoint/2010/main" val="3155436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Plan for today</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dirty="0"/>
              <a:t>Working with your team</a:t>
            </a:r>
            <a:br>
              <a:rPr lang="en-US" dirty="0"/>
            </a:br>
            <a:endParaRPr lang="en-US" dirty="0"/>
          </a:p>
          <a:p>
            <a:r>
              <a:rPr lang="en-US" dirty="0"/>
              <a:t>Team meeting: planning for working together (~10 minutes)</a:t>
            </a:r>
            <a:br>
              <a:rPr lang="en-US" dirty="0"/>
            </a:br>
            <a:endParaRPr lang="en-US" dirty="0"/>
          </a:p>
          <a:p>
            <a:r>
              <a:rPr lang="en-US" dirty="0"/>
              <a:t>Data exploration overview and helpful tips</a:t>
            </a:r>
            <a:br>
              <a:rPr lang="en-US" b="1" dirty="0"/>
            </a:br>
            <a:endParaRPr lang="en-US" b="1" dirty="0"/>
          </a:p>
          <a:p>
            <a:r>
              <a:rPr lang="en-US" dirty="0"/>
              <a:t>Time to work on data exploration with your group</a:t>
            </a:r>
            <a:br>
              <a:rPr lang="en-US" dirty="0"/>
            </a:br>
            <a:r>
              <a:rPr lang="en-US" dirty="0"/>
              <a:t>(~30 minutes at the end of class)</a:t>
            </a:r>
          </a:p>
        </p:txBody>
      </p:sp>
    </p:spTree>
    <p:extLst>
      <p:ext uri="{BB962C8B-B14F-4D97-AF65-F5344CB8AC3E}">
        <p14:creationId xmlns:p14="http://schemas.microsoft.com/office/powerpoint/2010/main" val="111603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724664"/>
            <a:ext cx="11360700" cy="1408672"/>
          </a:xfrm>
        </p:spPr>
        <p:txBody>
          <a:bodyPr/>
          <a:lstStyle/>
          <a:p>
            <a:pPr marL="76200" indent="0" algn="ctr">
              <a:buNone/>
            </a:pPr>
            <a:r>
              <a:rPr lang="en-US" sz="4800" dirty="0"/>
              <a:t>Working With Your Team</a:t>
            </a:r>
          </a:p>
        </p:txBody>
      </p:sp>
    </p:spTree>
    <p:extLst>
      <p:ext uri="{BB962C8B-B14F-4D97-AF65-F5344CB8AC3E}">
        <p14:creationId xmlns:p14="http://schemas.microsoft.com/office/powerpoint/2010/main" val="3756057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p:txBody>
          <a:bodyPr/>
          <a:lstStyle/>
          <a:p>
            <a:pPr>
              <a:lnSpc>
                <a:spcPct val="150000"/>
              </a:lnSpc>
            </a:pPr>
            <a:r>
              <a:rPr lang="en-US" altLang="en-US" dirty="0"/>
              <a:t>Teams designed to balance skills, backgrounds, and experiences</a:t>
            </a:r>
            <a:br>
              <a:rPr lang="en-US" altLang="en-US" dirty="0"/>
            </a:br>
            <a:endParaRPr lang="en-US" altLang="en-US" dirty="0"/>
          </a:p>
          <a:p>
            <a:pPr>
              <a:lnSpc>
                <a:spcPct val="150000"/>
              </a:lnSpc>
            </a:pPr>
            <a:r>
              <a:rPr lang="en-US" altLang="en-US" dirty="0"/>
              <a:t>Spend some time up front figuring out how to work as a team and work styles</a:t>
            </a:r>
            <a:br>
              <a:rPr lang="en-US" altLang="en-US" dirty="0"/>
            </a:br>
            <a:endParaRPr lang="en-US" altLang="en-US" dirty="0"/>
          </a:p>
          <a:p>
            <a:pPr>
              <a:lnSpc>
                <a:spcPct val="150000"/>
              </a:lnSpc>
            </a:pPr>
            <a:r>
              <a:rPr lang="en-US" altLang="en-US" dirty="0"/>
              <a:t>Everyone should participate in </a:t>
            </a:r>
            <a:r>
              <a:rPr lang="en-US" altLang="en-US" b="1" dirty="0">
                <a:solidFill>
                  <a:srgbClr val="FF0000"/>
                </a:solidFill>
              </a:rPr>
              <a:t>all</a:t>
            </a:r>
            <a:r>
              <a:rPr lang="en-US" altLang="en-US" dirty="0"/>
              <a:t> aspects of project</a:t>
            </a:r>
          </a:p>
          <a:p>
            <a:pPr lvl="1">
              <a:lnSpc>
                <a:spcPct val="100000"/>
              </a:lnSpc>
            </a:pPr>
            <a:r>
              <a:rPr lang="en-US" altLang="en-US" dirty="0"/>
              <a:t>No individual should do the majority of the python coding, SQL writing, report writing</a:t>
            </a:r>
            <a:br>
              <a:rPr lang="en-US" altLang="en-US" dirty="0"/>
            </a:br>
            <a:endParaRPr lang="en-US" altLang="en-US" dirty="0"/>
          </a:p>
          <a:p>
            <a:pPr>
              <a:lnSpc>
                <a:spcPct val="150000"/>
              </a:lnSpc>
            </a:pPr>
            <a:r>
              <a:rPr lang="en-US" altLang="en-US" dirty="0"/>
              <a:t>However, you should divide up different pieces of the work</a:t>
            </a:r>
          </a:p>
          <a:p>
            <a:pPr lvl="1">
              <a:lnSpc>
                <a:spcPct val="100000"/>
              </a:lnSpc>
            </a:pPr>
            <a:r>
              <a:rPr lang="en-US" altLang="en-US" dirty="0"/>
              <a:t>For instance, working on different parts of the pipeline code in parallel or splitting up sections of the report</a:t>
            </a:r>
          </a:p>
        </p:txBody>
      </p:sp>
    </p:spTree>
    <p:extLst>
      <p:ext uri="{BB962C8B-B14F-4D97-AF65-F5344CB8AC3E}">
        <p14:creationId xmlns:p14="http://schemas.microsoft.com/office/powerpoint/2010/main" val="3883283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We’re providing class time to make it easier to coordinate with your group and get feedback from peers and instructors, but you won’t be able to complete the project just in this allotted time</a:t>
            </a:r>
            <a:br>
              <a:rPr lang="en-US" altLang="en-US" dirty="0"/>
            </a:br>
            <a:endParaRPr lang="en-US" altLang="en-US" dirty="0"/>
          </a:p>
          <a:p>
            <a:pPr>
              <a:lnSpc>
                <a:spcPct val="150000"/>
              </a:lnSpc>
            </a:pPr>
            <a:r>
              <a:rPr lang="en-US" altLang="en-US" dirty="0"/>
              <a:t>Tools for coordination:</a:t>
            </a:r>
          </a:p>
          <a:p>
            <a:pPr lvl="1">
              <a:lnSpc>
                <a:spcPct val="150000"/>
              </a:lnSpc>
            </a:pPr>
            <a:r>
              <a:rPr lang="en-US" altLang="en-US" dirty="0"/>
              <a:t>Slack: we’ve created group-level and project-level channels. </a:t>
            </a:r>
          </a:p>
          <a:p>
            <a:pPr lvl="1">
              <a:lnSpc>
                <a:spcPct val="150000"/>
              </a:lnSpc>
            </a:pPr>
            <a:r>
              <a:rPr lang="en-US" altLang="en-US" dirty="0"/>
              <a:t>Many good free options for task tracking/management: </a:t>
            </a:r>
            <a:r>
              <a:rPr lang="en-US" altLang="en-US" dirty="0" err="1"/>
              <a:t>github</a:t>
            </a:r>
            <a:r>
              <a:rPr lang="en-US" altLang="en-US" dirty="0"/>
              <a:t> issues or project boards, </a:t>
            </a:r>
            <a:r>
              <a:rPr lang="en-US" altLang="en-US" dirty="0" err="1"/>
              <a:t>trello</a:t>
            </a:r>
            <a:r>
              <a:rPr lang="en-US" altLang="en-US" dirty="0"/>
              <a:t>, etc.</a:t>
            </a:r>
          </a:p>
        </p:txBody>
      </p:sp>
    </p:spTree>
    <p:extLst>
      <p:ext uri="{BB962C8B-B14F-4D97-AF65-F5344CB8AC3E}">
        <p14:creationId xmlns:p14="http://schemas.microsoft.com/office/powerpoint/2010/main" val="2143740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Active participation in the group work throughout the entire semester is required by all the team members, and a very large component of your grade</a:t>
            </a:r>
            <a:br>
              <a:rPr lang="en-US" altLang="en-US" dirty="0"/>
            </a:br>
            <a:endParaRPr lang="en-US" altLang="en-US" dirty="0"/>
          </a:p>
          <a:p>
            <a:pPr>
              <a:lnSpc>
                <a:spcPct val="150000"/>
              </a:lnSpc>
            </a:pPr>
            <a:r>
              <a:rPr lang="en-US" altLang="en-US" dirty="0"/>
              <a:t>Collaboration is encouraged, both within and across teams! Learning from each others’ strengths is a big benefit of group work, and you should feel free to discuss strategies and approaches with other teams (i.e., it’s not a competition)</a:t>
            </a:r>
            <a:br>
              <a:rPr lang="en-US" altLang="en-US" dirty="0"/>
            </a:br>
            <a:endParaRPr lang="en-US" altLang="en-US" dirty="0"/>
          </a:p>
          <a:p>
            <a:pPr>
              <a:lnSpc>
                <a:spcPct val="150000"/>
              </a:lnSpc>
            </a:pPr>
            <a:r>
              <a:rPr lang="en-US" altLang="en-US" dirty="0"/>
              <a:t>Pacing your work is important. You won’t be able to do everything the week before the final report, and if everyone tries to, you’ll break the server.</a:t>
            </a:r>
          </a:p>
        </p:txBody>
      </p:sp>
    </p:spTree>
    <p:extLst>
      <p:ext uri="{BB962C8B-B14F-4D97-AF65-F5344CB8AC3E}">
        <p14:creationId xmlns:p14="http://schemas.microsoft.com/office/powerpoint/2010/main" val="245792746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5796</TotalTime>
  <Words>1122</Words>
  <Application>Microsoft Macintosh PowerPoint</Application>
  <PresentationFormat>Widescreen</PresentationFormat>
  <Paragraphs>133</Paragraphs>
  <Slides>27</Slides>
  <Notes>2</Notes>
  <HiddenSlides>7</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Simple Light</vt:lpstr>
      <vt:lpstr>PowerPoint Presentation</vt:lpstr>
      <vt:lpstr>PowerPoint Presentation</vt:lpstr>
      <vt:lpstr>Things to remember</vt:lpstr>
      <vt:lpstr>PowerPoint Presentation</vt:lpstr>
      <vt:lpstr>Plan for today</vt:lpstr>
      <vt:lpstr>PowerPoint Presentation</vt:lpstr>
      <vt:lpstr> Working with Your Project Team</vt:lpstr>
      <vt:lpstr> Working with Your Project Team</vt:lpstr>
      <vt:lpstr> Working with Your Project Team</vt:lpstr>
      <vt:lpstr>PowerPoint Presentation</vt:lpstr>
      <vt:lpstr>What do we want you to use this time for?</vt:lpstr>
      <vt:lpstr>PowerPoint Presentation</vt:lpstr>
      <vt:lpstr>PowerPoint Presentation</vt:lpstr>
      <vt:lpstr>Why is data exploration important?</vt:lpstr>
      <vt:lpstr>Why is data exploration important?</vt:lpstr>
      <vt:lpstr> Simple task for data exploration</vt:lpstr>
      <vt:lpstr>PowerPoint Presentation</vt:lpstr>
      <vt:lpstr>PowerPoint Presentation</vt:lpstr>
      <vt:lpstr> Some tips for exploring your project data</vt:lpstr>
      <vt:lpstr>Typical data exploration tasks</vt:lpstr>
      <vt:lpstr>PowerPoint Presentation</vt:lpstr>
      <vt:lpstr>PowerPoint Presentation</vt:lpstr>
      <vt:lpstr> Tools</vt:lpstr>
      <vt:lpstr>PowerPoint Presentation</vt:lpstr>
      <vt:lpstr>What do we want you to use this time for?</vt:lpstr>
      <vt:lpstr>Reminders: What to look at in this time</vt:lpstr>
      <vt:lpstr>Things to remember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Rayid Ghani</cp:lastModifiedBy>
  <cp:revision>49</cp:revision>
  <dcterms:created xsi:type="dcterms:W3CDTF">2020-01-14T19:43:43Z</dcterms:created>
  <dcterms:modified xsi:type="dcterms:W3CDTF">2023-09-12T18:56:12Z</dcterms:modified>
</cp:coreProperties>
</file>