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95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03"/>
  </p:normalViewPr>
  <p:slideViewPr>
    <p:cSldViewPr snapToGrid="0">
      <p:cViewPr varScale="1">
        <p:scale>
          <a:sx n="169" d="100"/>
          <a:sy n="169" d="100"/>
        </p:scale>
        <p:origin x="192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tech and review sessions</a:t>
            </a:r>
            <a:r>
              <a:rPr lang="en" sz="1600" b="1" dirty="0">
                <a:solidFill>
                  <a:srgbClr val="FF0000"/>
                </a:solidFill>
              </a:rPr>
              <a:t> (time)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week)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</a:t>
            </a:r>
            <a:r>
              <a:rPr lang="en-US" dirty="0"/>
              <a:t>tomorrow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A4805-A65F-D241-A1AE-797CF9F73996}"/>
              </a:ext>
            </a:extLst>
          </p:cNvPr>
          <p:cNvSpPr/>
          <p:nvPr/>
        </p:nvSpPr>
        <p:spPr>
          <a:xfrm>
            <a:off x="113168" y="1837245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00EDA-4982-4E4B-AE53-5B69328A4D8E}"/>
              </a:ext>
            </a:extLst>
          </p:cNvPr>
          <p:cNvSpPr txBox="1"/>
          <p:nvPr/>
        </p:nvSpPr>
        <p:spPr>
          <a:xfrm>
            <a:off x="1559126" y="1941068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Providing proactive mental health support to individuals at risk of returning to Jail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CD55-8571-CD49-8365-8B6E813E3FA3}"/>
              </a:ext>
            </a:extLst>
          </p:cNvPr>
          <p:cNvSpPr/>
          <p:nvPr/>
        </p:nvSpPr>
        <p:spPr>
          <a:xfrm>
            <a:off x="108642" y="3127704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643E-9ACD-3641-845B-FA631578DCA3}"/>
              </a:ext>
            </a:extLst>
          </p:cNvPr>
          <p:cNvSpPr txBox="1"/>
          <p:nvPr/>
        </p:nvSpPr>
        <p:spPr>
          <a:xfrm>
            <a:off x="1554600" y="3231527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state bills that are likely to pass to support and prioritize advocacy efforts</a:t>
            </a:r>
          </a:p>
        </p:txBody>
      </p:sp>
      <p:pic>
        <p:nvPicPr>
          <p:cNvPr id="1036" name="Picture 12" descr="Schoolhouse Rock Bill | Meme Generator">
            <a:extLst>
              <a:ext uri="{FF2B5EF4-FFF2-40B4-BE49-F238E27FC236}">
                <a16:creationId xmlns:a16="http://schemas.microsoft.com/office/drawing/2014/main" id="{AC6FF74B-41B3-E64F-B57E-C223BD251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7183"/>
          <a:stretch/>
        </p:blipFill>
        <p:spPr bwMode="auto">
          <a:xfrm>
            <a:off x="413862" y="3173010"/>
            <a:ext cx="798991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449F2B-1696-4644-85D5-81199723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9" y="1881137"/>
            <a:ext cx="832104" cy="827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The data you’re working with is </a:t>
            </a:r>
            <a:r>
              <a:rPr lang="en" sz="2000" b="1" u="sng" dirty="0"/>
              <a:t>confidential</a:t>
            </a:r>
            <a:r>
              <a:rPr lang="en" sz="2000" b="1" dirty="0"/>
              <a:t> and needs to be kept secure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  <a:br>
              <a:rPr lang="en" b="1" dirty="0">
                <a:solidFill>
                  <a:srgbClr val="000000"/>
                </a:solidFill>
              </a:rPr>
            </a:br>
            <a:endParaRPr lang="en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a tech session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</a:t>
            </a:r>
          </a:p>
          <a:p>
            <a:pPr lvl="1">
              <a:spcBef>
                <a:spcPts val="0"/>
              </a:spcBef>
            </a:pPr>
            <a:r>
              <a:rPr lang="en" sz="1600" dirty="0"/>
              <a:t>Remember to bring your laptop!</a:t>
            </a:r>
          </a:p>
          <a:p>
            <a:pPr marL="139700" indent="0">
              <a:buNone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 (for Thursday): Available on Class </a:t>
            </a:r>
            <a:r>
              <a:rPr lang="en" dirty="0" err="1"/>
              <a:t>Github</a:t>
            </a:r>
            <a:r>
              <a:rPr lang="en" dirty="0"/>
              <a:t> Repo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Example case study</a:t>
            </a:r>
          </a:p>
          <a:p>
            <a:pPr marL="139700" indent="0">
              <a:buSzPts val="1400"/>
              <a:buNone/>
            </a:pPr>
            <a:endParaRPr lang="en" sz="2000" dirty="0"/>
          </a:p>
          <a:p>
            <a:pPr lvl="0"/>
            <a:r>
              <a:rPr lang="en-US" dirty="0"/>
              <a:t>Assignments: See Canvas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Wednesday: Project Preferences</a:t>
            </a:r>
          </a:p>
          <a:p>
            <a:pPr marL="139700" indent="0">
              <a:buSzPts val="1400"/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want you to learn from this class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</a:t>
            </a:r>
            <a:r>
              <a:rPr lang="en" b="1" dirty="0"/>
              <a:t>responsibly</a:t>
            </a:r>
            <a:r>
              <a:rPr lang="en" dirty="0"/>
              <a:t> and </a:t>
            </a:r>
            <a:r>
              <a:rPr lang="en" b="1" dirty="0"/>
              <a:t>effectively</a:t>
            </a:r>
            <a:r>
              <a:rPr lang="en" dirty="0"/>
              <a:t> solve real-world policy problems using ML</a:t>
            </a:r>
            <a:br>
              <a:rPr lang="en" dirty="0"/>
            </a:br>
            <a:endParaRPr lang="en-US"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where ML fits as part of your analytical toolkit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the *entire* Machine Learning process </a:t>
            </a:r>
            <a:r>
              <a:rPr lang="en-US" sz="1600" dirty="0"/>
              <a:t>(and get hands-on experience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Be able to work with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and evaluate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methods/models and focus on everything else that’s important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Class Schedule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7719</TotalTime>
  <Words>717</Words>
  <Application>Microsoft Macintosh PowerPoint</Application>
  <PresentationFormat>On-screen Show (16:9)</PresentationFormat>
  <Paragraphs>123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Lato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PowerPoint Presentation</vt:lpstr>
      <vt:lpstr>Class Schedule</vt:lpstr>
      <vt:lpstr>Different components of the class</vt:lpstr>
      <vt:lpstr>Logistics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20</cp:revision>
  <dcterms:modified xsi:type="dcterms:W3CDTF">2023-08-29T15:58:54Z</dcterms:modified>
</cp:coreProperties>
</file>