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DC5"/>
    <a:srgbClr val="0096FF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/>
    <p:restoredTop sz="86382"/>
  </p:normalViewPr>
  <p:slideViewPr>
    <p:cSldViewPr snapToGrid="0" snapToObjects="1">
      <p:cViewPr varScale="1">
        <p:scale>
          <a:sx n="128" d="100"/>
          <a:sy n="128" d="100"/>
        </p:scale>
        <p:origin x="176" y="840"/>
      </p:cViewPr>
      <p:guideLst>
        <p:guide orient="horz" pos="5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43F2A5-1566-C74F-84A6-65605CED37DF}" type="datetimeFigureOut">
              <a:rPr lang="en-US"/>
              <a:pPr>
                <a:defRPr/>
              </a:pPr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CBC395-CF3C-A24F-8682-006CE1DBC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0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8465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611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7521-98C0-2A40-BD39-5BCEE48B8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3621" y="3266444"/>
            <a:ext cx="4724812" cy="422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34301-7F36-2C46-AC22-AFFAC4BFF8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99833" y="3820567"/>
            <a:ext cx="871267" cy="81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9F56-A257-F14E-A0A1-58B3F5FDA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2840" b="-1"/>
          <a:stretch/>
        </p:blipFill>
        <p:spPr>
          <a:xfrm>
            <a:off x="4439308" y="3949934"/>
            <a:ext cx="2427817" cy="5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015355"/>
            <a:ext cx="8749772" cy="3715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2257"/>
          </a:xfrm>
          <a:solidFill>
            <a:srgbClr val="800000"/>
          </a:solidFill>
          <a:effectLst/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21D5A-4AF5-A545-A4B2-D7E04BFEBC34}"/>
              </a:ext>
            </a:extLst>
          </p:cNvPr>
          <p:cNvSpPr/>
          <p:nvPr userDrawn="1"/>
        </p:nvSpPr>
        <p:spPr>
          <a:xfrm>
            <a:off x="0" y="4837666"/>
            <a:ext cx="9144000" cy="30583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58FC-C48E-1C49-B517-49F0EF74BDE8}"/>
              </a:ext>
            </a:extLst>
          </p:cNvPr>
          <p:cNvSpPr txBox="1"/>
          <p:nvPr userDrawn="1"/>
        </p:nvSpPr>
        <p:spPr>
          <a:xfrm>
            <a:off x="157939" y="4844715"/>
            <a:ext cx="20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chemeClr val="bg1"/>
                </a:solidFill>
                <a:latin typeface="Arial"/>
                <a:cs typeface="Arial"/>
              </a:rPr>
              <a:t>Rayid</a:t>
            </a:r>
            <a:r>
              <a:rPr lang="en-US" sz="1200" b="0" dirty="0">
                <a:solidFill>
                  <a:schemeClr val="bg1"/>
                </a:solidFill>
                <a:latin typeface="Arial"/>
                <a:cs typeface="Arial"/>
              </a:rPr>
              <a:t> Ghani  |  @</a:t>
            </a:r>
            <a:r>
              <a:rPr lang="en-US" sz="1200" b="0" dirty="0" err="1">
                <a:solidFill>
                  <a:schemeClr val="bg1"/>
                </a:solidFill>
                <a:latin typeface="Arial"/>
                <a:cs typeface="Arial"/>
              </a:rPr>
              <a:t>rayidghani</a:t>
            </a:r>
            <a:endParaRPr lang="en-US" sz="12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50D4-8156-FE47-8EAC-5551DAAF66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74132" y="4882895"/>
            <a:ext cx="2588751" cy="231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257175" rtl="0" eaLnBrk="1" fontAlgn="base" hangingPunct="1"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257175"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350"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525"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700" algn="ctr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92881" indent="-192881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17910" indent="-160735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7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642938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5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00113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57288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25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DU_xc0kjzyvtXmSwReE3M5JXGFXCRr3L4MYoULmp_KQ/edit#slide=id.g71b33da067_0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70F6-04BB-724B-BA99-B67B70F64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A5B4-7440-F745-93D5-549037610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C41AE-F079-824A-9615-7A3C9342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Reviews due on Monday</a:t>
            </a:r>
          </a:p>
          <a:p>
            <a:r>
              <a:rPr lang="en-US" dirty="0"/>
              <a:t>Wednesday Project Check-ins</a:t>
            </a:r>
          </a:p>
          <a:p>
            <a:r>
              <a:rPr lang="en-US" dirty="0"/>
              <a:t>Focus on the project over the next week</a:t>
            </a:r>
          </a:p>
          <a:p>
            <a:r>
              <a:rPr lang="en-US" dirty="0">
                <a:hlinkClick r:id="rId2"/>
              </a:rPr>
              <a:t>Project Assignment due next Friday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6CB90-410F-1941-BD71-534017B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for today</a:t>
            </a:r>
          </a:p>
        </p:txBody>
      </p:sp>
    </p:spTree>
    <p:extLst>
      <p:ext uri="{BB962C8B-B14F-4D97-AF65-F5344CB8AC3E}">
        <p14:creationId xmlns:p14="http://schemas.microsoft.com/office/powerpoint/2010/main" val="2497613250"/>
      </p:ext>
    </p:extLst>
  </p:cSld>
  <p:clrMapOvr>
    <a:masterClrMapping/>
  </p:clrMapOvr>
</p:sld>
</file>

<file path=ppt/theme/theme1.xml><?xml version="1.0" encoding="utf-8"?>
<a:theme xmlns:a="http://schemas.openxmlformats.org/drawingml/2006/main" name="rayid class uchica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aia-porto-ghani-2018" id="{82BABE80-AE8E-FF4E-85C0-B54C44AB8DF2}" vid="{E9C63820-0DC0-E74F-8230-5D2113CC2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24</Words>
  <Application>Microsoft Macintosh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rayid class uchicago</vt:lpstr>
      <vt:lpstr>PowerPoint Presentation</vt:lpstr>
      <vt:lpstr>Reminders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use ML to increase Fairness and Equity in Public Policy?</dc:title>
  <dc:creator>Rayid Ghani</dc:creator>
  <cp:lastModifiedBy>Rayid Ghani</cp:lastModifiedBy>
  <cp:revision>11</cp:revision>
  <dcterms:created xsi:type="dcterms:W3CDTF">2020-10-01T03:00:38Z</dcterms:created>
  <dcterms:modified xsi:type="dcterms:W3CDTF">2020-10-01T19:17:22Z</dcterms:modified>
</cp:coreProperties>
</file>