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74" r:id="rId4"/>
    <p:sldId id="309" r:id="rId5"/>
    <p:sldId id="301" r:id="rId6"/>
    <p:sldId id="303" r:id="rId7"/>
    <p:sldId id="320" r:id="rId8"/>
    <p:sldId id="300" r:id="rId9"/>
    <p:sldId id="302" r:id="rId10"/>
    <p:sldId id="304" r:id="rId11"/>
    <p:sldId id="277" r:id="rId12"/>
    <p:sldId id="321" r:id="rId13"/>
    <p:sldId id="278" r:id="rId14"/>
    <p:sldId id="280" r:id="rId15"/>
    <p:sldId id="279" r:id="rId16"/>
    <p:sldId id="306" r:id="rId17"/>
    <p:sldId id="310" r:id="rId18"/>
    <p:sldId id="312" r:id="rId19"/>
    <p:sldId id="313" r:id="rId20"/>
    <p:sldId id="314" r:id="rId21"/>
    <p:sldId id="316" r:id="rId22"/>
    <p:sldId id="315" r:id="rId23"/>
    <p:sldId id="317" r:id="rId24"/>
    <p:sldId id="322" r:id="rId25"/>
    <p:sldId id="29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Lead poisoning problem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76" y="367459"/>
            <a:ext cx="12299576" cy="763500"/>
          </a:xfrm>
        </p:spPr>
        <p:txBody>
          <a:bodyPr/>
          <a:lstStyle/>
          <a:p>
            <a:r>
              <a:rPr lang="en-US" dirty="0"/>
              <a:t>Question for class discussion: 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120028"/>
            <a:ext cx="11360700" cy="763500"/>
          </a:xfrm>
        </p:spPr>
        <p:txBody>
          <a:bodyPr/>
          <a:lstStyle/>
          <a:p>
            <a:r>
              <a:rPr lang="en-US" dirty="0"/>
              <a:t>Question for class discussion: 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for Tuesday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for the model to use</a:t>
            </a:r>
          </a:p>
          <a:p>
            <a:endParaRPr lang="en-US" dirty="0"/>
          </a:p>
          <a:p>
            <a:r>
              <a:rPr lang="en-US" dirty="0"/>
              <a:t>Feature generation is one of the most important part of the machine learning modeling process.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form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1011</Words>
  <Application>Microsoft Macintosh PowerPoint</Application>
  <PresentationFormat>Widescreen</PresentationFormat>
  <Paragraphs>158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Simple Light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</vt:lpstr>
      <vt:lpstr>Bias in Feature Development</vt:lpstr>
      <vt:lpstr>Feature Generation</vt:lpstr>
      <vt:lpstr>Categorical to Binary</vt:lpstr>
      <vt:lpstr>Discretization</vt:lpstr>
      <vt:lpstr>Feature Scaling</vt:lpstr>
      <vt:lpstr>Question for class discussion:  Is Scaling Important for…</vt:lpstr>
      <vt:lpstr>Feature Transformations</vt:lpstr>
      <vt:lpstr>Aggregations</vt:lpstr>
      <vt:lpstr>Feature Interactions</vt:lpstr>
      <vt:lpstr>Question for class discussion: 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Missing Value Tips</vt:lpstr>
      <vt:lpstr>Discussion Question for Tuesday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41</cp:revision>
  <dcterms:created xsi:type="dcterms:W3CDTF">2020-01-14T19:43:43Z</dcterms:created>
  <dcterms:modified xsi:type="dcterms:W3CDTF">2020-09-24T21:09:25Z</dcterms:modified>
</cp:coreProperties>
</file>