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48"/>
  </p:notesMasterIdLst>
  <p:sldIdLst>
    <p:sldId id="256" r:id="rId3"/>
    <p:sldId id="497" r:id="rId4"/>
    <p:sldId id="498" r:id="rId5"/>
    <p:sldId id="318" r:id="rId6"/>
    <p:sldId id="323" r:id="rId7"/>
    <p:sldId id="287" r:id="rId8"/>
    <p:sldId id="284" r:id="rId9"/>
    <p:sldId id="474" r:id="rId10"/>
    <p:sldId id="475" r:id="rId11"/>
    <p:sldId id="476" r:id="rId12"/>
    <p:sldId id="477" r:id="rId13"/>
    <p:sldId id="478" r:id="rId14"/>
    <p:sldId id="486" r:id="rId15"/>
    <p:sldId id="484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87" r:id="rId25"/>
    <p:sldId id="485" r:id="rId26"/>
    <p:sldId id="496" r:id="rId27"/>
    <p:sldId id="473" r:id="rId28"/>
    <p:sldId id="479" r:id="rId29"/>
    <p:sldId id="481" r:id="rId30"/>
    <p:sldId id="480" r:id="rId31"/>
    <p:sldId id="482" r:id="rId32"/>
    <p:sldId id="501" r:id="rId33"/>
    <p:sldId id="263" r:id="rId34"/>
    <p:sldId id="296" r:id="rId35"/>
    <p:sldId id="260" r:id="rId36"/>
    <p:sldId id="502" r:id="rId37"/>
    <p:sldId id="431" r:id="rId38"/>
    <p:sldId id="309" r:id="rId39"/>
    <p:sldId id="325" r:id="rId40"/>
    <p:sldId id="457" r:id="rId41"/>
    <p:sldId id="428" r:id="rId42"/>
    <p:sldId id="297" r:id="rId43"/>
    <p:sldId id="503" r:id="rId44"/>
    <p:sldId id="454" r:id="rId45"/>
    <p:sldId id="472" r:id="rId46"/>
    <p:sldId id="500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Wrap-up and Recap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1601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15 minute team check-ins Wed/Thurs (see slack for time slots)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Monday/Tuesday</a:t>
            </a:r>
            <a:r>
              <a:rPr lang="en-US" dirty="0"/>
              <a:t>: update assignment (and revisions from last week)</a:t>
            </a:r>
            <a:endParaRPr lang="en-US" b="1" dirty="0"/>
          </a:p>
          <a:p>
            <a:r>
              <a:rPr lang="en-US" dirty="0"/>
              <a:t>Midterm Project Progress Presentations (Recorded) &amp; Peer Reviews</a:t>
            </a:r>
          </a:p>
          <a:p>
            <a:pPr lvl="1"/>
            <a:r>
              <a:rPr lang="en-US" dirty="0"/>
              <a:t>We won’t meet next Tuesday to give you time to watch/review your assigned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 and validation splits</a:t>
            </a:r>
          </a:p>
          <a:p>
            <a:pPr lvl="1"/>
            <a:r>
              <a:rPr lang="en-US" dirty="0"/>
              <a:t>Plans for what you need for initial “</a:t>
            </a:r>
            <a:r>
              <a:rPr lang="en-US" b="1" dirty="0"/>
              <a:t>V0</a:t>
            </a:r>
            <a:r>
              <a:rPr lang="en-US" dirty="0"/>
              <a:t>” results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15 minute team check-ins Wed/Thurs (see slack for time slots)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Monday/Tuesday</a:t>
            </a:r>
            <a:r>
              <a:rPr lang="en-US" dirty="0"/>
              <a:t>: update assignment (and revisions from last week)</a:t>
            </a:r>
            <a:endParaRPr lang="en-US" b="1" dirty="0"/>
          </a:p>
          <a:p>
            <a:r>
              <a:rPr lang="en-US" dirty="0"/>
              <a:t>Midterm Project Progress Presentations (Recorded) &amp; Peer Reviews</a:t>
            </a:r>
          </a:p>
          <a:p>
            <a:pPr lvl="1"/>
            <a:r>
              <a:rPr lang="en-US" dirty="0"/>
              <a:t>We won’t meet next Tuesday to give you time to watch/review your assigned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7751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1563</Words>
  <Application>Microsoft Macintosh PowerPoint</Application>
  <PresentationFormat>Widescreen</PresentationFormat>
  <Paragraphs>290</Paragraphs>
  <Slides>45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PowerPoint Presentation</vt:lpstr>
      <vt:lpstr>Reminders</vt:lpstr>
      <vt:lpstr>Plan for the week</vt:lpstr>
      <vt:lpstr>PowerPoint Presentation</vt:lpstr>
      <vt:lpstr>Why do we need to do model selection?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78</cp:revision>
  <dcterms:created xsi:type="dcterms:W3CDTF">2020-01-14T19:43:43Z</dcterms:created>
  <dcterms:modified xsi:type="dcterms:W3CDTF">2020-10-20T19:19:43Z</dcterms:modified>
</cp:coreProperties>
</file>