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97" r:id="rId3"/>
    <p:sldId id="498" r:id="rId4"/>
    <p:sldId id="318" r:id="rId5"/>
    <p:sldId id="32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49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8465/assignments/3073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8465/assignments/3073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Predictive Utility of a Feature Group: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feature groups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only 1 feature group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except 1 feature group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253003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r>
              <a:rPr lang="en-US" dirty="0"/>
              <a:t>Course feedback session Thursday (first half hour)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Readings for Tuesday: local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797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r>
              <a:rPr lang="en-US" dirty="0"/>
              <a:t>Course feedback session Thursday (first half hour)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Readings for Tuesday: local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Any additional models/features you want to build</a:t>
            </a:r>
          </a:p>
          <a:p>
            <a:pPr lvl="1"/>
            <a:r>
              <a:rPr lang="en-US" dirty="0"/>
              <a:t>Model selection strategies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High-priority features</a:t>
            </a:r>
          </a:p>
          <a:p>
            <a:pPr lvl="1"/>
            <a:r>
              <a:rPr lang="en-US" dirty="0"/>
              <a:t>Running a grid of models + hyperparameters across time splits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617</Words>
  <Application>Microsoft Macintosh PowerPoint</Application>
  <PresentationFormat>Widescreen</PresentationFormat>
  <Paragraphs>175</Paragraphs>
  <Slides>28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How to interpret specific models</vt:lpstr>
      <vt:lpstr>Feature Importances</vt:lpstr>
      <vt:lpstr>Leave one out feature groups</vt:lpstr>
      <vt:lpstr>Error Analysis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</cp:revision>
  <dcterms:created xsi:type="dcterms:W3CDTF">2020-01-14T19:43:43Z</dcterms:created>
  <dcterms:modified xsi:type="dcterms:W3CDTF">2020-11-01T15:41:41Z</dcterms:modified>
</cp:coreProperties>
</file>