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23" r:id="rId3"/>
    <p:sldId id="528" r:id="rId4"/>
    <p:sldId id="515" r:id="rId5"/>
    <p:sldId id="31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52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500" r:id="rId23"/>
    <p:sldId id="527" r:id="rId24"/>
    <p:sldId id="513" r:id="rId25"/>
    <p:sldId id="276" r:id="rId26"/>
    <p:sldId id="277" r:id="rId27"/>
    <p:sldId id="278" r:id="rId28"/>
    <p:sldId id="279" r:id="rId29"/>
    <p:sldId id="280" r:id="rId30"/>
    <p:sldId id="52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/>
    <p:restoredTop sz="94762"/>
  </p:normalViewPr>
  <p:slideViewPr>
    <p:cSldViewPr snapToGrid="0" snapToObjects="1">
      <p:cViewPr varScale="1">
        <p:scale>
          <a:sx n="110" d="100"/>
          <a:sy n="11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91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mlforpublicpolicylab/tree/master/techhelp/models_over_time.ipyn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model itself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score distributions and calibration (to assess uncertainty)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Feature </a:t>
            </a:r>
            <a:r>
              <a:rPr lang="en-US" dirty="0" err="1"/>
              <a:t>Importances</a:t>
            </a:r>
            <a:r>
              <a:rPr lang="en-US" dirty="0"/>
              <a:t> (and know what that means for different models)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contributions of groups/sources of features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predictions of the model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Who/what does the model prioritize?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How are the top k predictions different than the rest? (cross-tabs on top k vs rest)</a:t>
            </a:r>
          </a:p>
          <a:p>
            <a:r>
              <a:rPr lang="en-US" dirty="0"/>
              <a:t>Look at where the models makes mistakes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5376672" y="2063715"/>
            <a:ext cx="6399628" cy="31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C00000"/>
                </a:solidFill>
              </a:rPr>
              <a:t>A LOT </a:t>
            </a:r>
            <a:r>
              <a:rPr lang="en-US" sz="2800" dirty="0"/>
              <a:t>of proposed explainable ML methods and papers that suggest this is a solved problem, but </a:t>
            </a:r>
            <a:r>
              <a:rPr lang="en-US" sz="2800" b="1" dirty="0">
                <a:solidFill>
                  <a:srgbClr val="C00000"/>
                </a:solidFill>
              </a:rPr>
              <a:t>very little evidence </a:t>
            </a:r>
            <a:r>
              <a:rPr lang="en-US" sz="2800" dirty="0"/>
              <a:t>these methods actually improve outcomes in practical use cases.</a:t>
            </a:r>
            <a:endParaRPr sz="2800"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sz="2800" dirty="0"/>
          </a:p>
        </p:txBody>
      </p:sp>
      <p:pic>
        <p:nvPicPr>
          <p:cNvPr id="1026" name="Picture 2" descr="Order Warning Signs for Workplace Safety | VKF Renzel">
            <a:extLst>
              <a:ext uri="{FF2B5EF4-FFF2-40B4-BE49-F238E27FC236}">
                <a16:creationId xmlns:a16="http://schemas.microsoft.com/office/drawing/2014/main" id="{E0672F7E-093E-DF43-A73B-8B1D07B9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9461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5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07FD-3A89-9F3F-22C5-9CBAB2C6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28704-8B4A-9CC0-8F2E-F860458E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and models (including baselines and </a:t>
            </a:r>
            <a:r>
              <a:rPr lang="en-US" dirty="0" err="1"/>
              <a:t>baserate</a:t>
            </a:r>
            <a:r>
              <a:rPr lang="en-US" dirty="0"/>
              <a:t>) over time</a:t>
            </a:r>
          </a:p>
          <a:p>
            <a:r>
              <a:rPr lang="en-US" dirty="0"/>
              <a:t>Select a few high-performing models (Due Nov 21</a:t>
            </a:r>
            <a:r>
              <a:rPr lang="en-US" baseline="30000" dirty="0"/>
              <a:t>st</a:t>
            </a:r>
            <a:r>
              <a:rPr lang="en-US" dirty="0"/>
              <a:t>)  - </a:t>
            </a:r>
            <a:r>
              <a:rPr lang="en-US" dirty="0">
                <a:hlinkClick r:id="rId2"/>
              </a:rPr>
              <a:t>helper notebook</a:t>
            </a:r>
            <a:endParaRPr lang="en-US" dirty="0"/>
          </a:p>
          <a:p>
            <a:r>
              <a:rPr lang="en-US" dirty="0"/>
              <a:t>Understand what the models are doing (Due Nov 28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features are important</a:t>
            </a:r>
          </a:p>
          <a:p>
            <a:pPr lvl="1"/>
            <a:r>
              <a:rPr lang="en-US" dirty="0"/>
              <a:t>What people/bills are they prioritizing</a:t>
            </a:r>
          </a:p>
          <a:p>
            <a:pPr lvl="1"/>
            <a:r>
              <a:rPr lang="en-US" dirty="0"/>
              <a:t>Are these models similar or different?</a:t>
            </a:r>
          </a:p>
          <a:p>
            <a:r>
              <a:rPr lang="en-US" dirty="0"/>
              <a:t>Audit for Bias (Due Dec 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Presentations (Dec 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0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Model selection and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 but happy to meet on Tuesday (or Wednesday) if any teams want to</a:t>
            </a:r>
          </a:p>
        </p:txBody>
      </p:sp>
    </p:spTree>
    <p:extLst>
      <p:ext uri="{BB962C8B-B14F-4D97-AF65-F5344CB8AC3E}">
        <p14:creationId xmlns:p14="http://schemas.microsoft.com/office/powerpoint/2010/main" val="42342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Model selection and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 but happy to meet on Tuesday (or Wednesday) if any teams want to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Any Additional models and features you want to build</a:t>
            </a:r>
          </a:p>
          <a:p>
            <a:pPr lvl="1"/>
            <a:r>
              <a:rPr lang="en-US" dirty="0"/>
              <a:t>Making sure you can look at results across time and on different 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“Final” set of high priority features</a:t>
            </a:r>
          </a:p>
          <a:p>
            <a:pPr lvl="1"/>
            <a:r>
              <a:rPr lang="en-US" dirty="0"/>
              <a:t>Running a grid of larger models + hyperparameters across all time splits</a:t>
            </a:r>
          </a:p>
          <a:p>
            <a:pPr lvl="1"/>
            <a:r>
              <a:rPr lang="en-US" dirty="0"/>
              <a:t>Doing a first pass over plotting the results over time and doing simple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1035</Words>
  <Application>Microsoft Macintosh PowerPoint</Application>
  <PresentationFormat>Widescreen</PresentationFormat>
  <Paragraphs>195</Paragraphs>
  <Slides>30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Simple Light</vt:lpstr>
      <vt:lpstr>PowerPoint Presentation</vt:lpstr>
      <vt:lpstr>PowerPoint Presentation</vt:lpstr>
      <vt:lpstr>Going forward</vt:lpstr>
      <vt:lpstr>Reminders</vt:lpstr>
      <vt:lpstr>Plan for the week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Case Study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Evaluating Explainable ML Methods</vt:lpstr>
      <vt:lpstr>Evaluating Explainable ML Methods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17</cp:revision>
  <dcterms:created xsi:type="dcterms:W3CDTF">2020-01-14T19:43:43Z</dcterms:created>
  <dcterms:modified xsi:type="dcterms:W3CDTF">2023-11-14T18:14:06Z</dcterms:modified>
</cp:coreProperties>
</file>