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98" r:id="rId3"/>
    <p:sldId id="31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500" r:id="rId21"/>
    <p:sldId id="276" r:id="rId22"/>
    <p:sldId id="277" r:id="rId23"/>
    <p:sldId id="278" r:id="rId24"/>
    <p:sldId id="279" r:id="rId25"/>
    <p:sldId id="280" r:id="rId26"/>
    <p:sldId id="49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</p:txBody>
      </p:sp>
    </p:spTree>
    <p:extLst>
      <p:ext uri="{BB962C8B-B14F-4D97-AF65-F5344CB8AC3E}">
        <p14:creationId xmlns:p14="http://schemas.microsoft.com/office/powerpoint/2010/main" val="37974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Additional models and 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Next set of high priority features</a:t>
            </a:r>
          </a:p>
          <a:p>
            <a:pPr lvl="1"/>
            <a:r>
              <a:rPr lang="en-US" dirty="0"/>
              <a:t>Running a grid of models + hyperparameters across all time splits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603</Words>
  <Application>Microsoft Macintosh PowerPoint</Application>
  <PresentationFormat>Widescreen</PresentationFormat>
  <Paragraphs>160</Paragraphs>
  <Slides>26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Simple Light</vt:lpstr>
      <vt:lpstr>PowerPoint Presentation</vt:lpstr>
      <vt:lpstr>Reminders</vt:lpstr>
      <vt:lpstr>Plan for the week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</cp:revision>
  <dcterms:created xsi:type="dcterms:W3CDTF">2020-01-14T19:43:43Z</dcterms:created>
  <dcterms:modified xsi:type="dcterms:W3CDTF">2021-11-09T04:03:51Z</dcterms:modified>
</cp:coreProperties>
</file>