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62"/>
  </p:notesMasterIdLst>
  <p:sldIdLst>
    <p:sldId id="256" r:id="rId3"/>
    <p:sldId id="504" r:id="rId4"/>
    <p:sldId id="505" r:id="rId5"/>
    <p:sldId id="509" r:id="rId6"/>
    <p:sldId id="506" r:id="rId7"/>
    <p:sldId id="433" r:id="rId8"/>
    <p:sldId id="507" r:id="rId9"/>
    <p:sldId id="434" r:id="rId10"/>
    <p:sldId id="508" r:id="rId11"/>
    <p:sldId id="515" r:id="rId12"/>
    <p:sldId id="510" r:id="rId13"/>
    <p:sldId id="323" r:id="rId14"/>
    <p:sldId id="511" r:id="rId15"/>
    <p:sldId id="287" r:id="rId16"/>
    <p:sldId id="512" r:id="rId17"/>
    <p:sldId id="463" r:id="rId18"/>
    <p:sldId id="464" r:id="rId19"/>
    <p:sldId id="284" r:id="rId20"/>
    <p:sldId id="474" r:id="rId21"/>
    <p:sldId id="475" r:id="rId22"/>
    <p:sldId id="476" r:id="rId23"/>
    <p:sldId id="477" r:id="rId24"/>
    <p:sldId id="478" r:id="rId25"/>
    <p:sldId id="486" r:id="rId26"/>
    <p:sldId id="484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87" r:id="rId36"/>
    <p:sldId id="485" r:id="rId37"/>
    <p:sldId id="496" r:id="rId38"/>
    <p:sldId id="514" r:id="rId39"/>
    <p:sldId id="517" r:id="rId40"/>
    <p:sldId id="473" r:id="rId41"/>
    <p:sldId id="479" r:id="rId42"/>
    <p:sldId id="481" r:id="rId43"/>
    <p:sldId id="480" r:id="rId44"/>
    <p:sldId id="482" r:id="rId45"/>
    <p:sldId id="501" r:id="rId46"/>
    <p:sldId id="263" r:id="rId47"/>
    <p:sldId id="296" r:id="rId48"/>
    <p:sldId id="260" r:id="rId49"/>
    <p:sldId id="502" r:id="rId50"/>
    <p:sldId id="431" r:id="rId51"/>
    <p:sldId id="309" r:id="rId52"/>
    <p:sldId id="325" r:id="rId53"/>
    <p:sldId id="457" r:id="rId54"/>
    <p:sldId id="428" r:id="rId55"/>
    <p:sldId id="297" r:id="rId56"/>
    <p:sldId id="503" r:id="rId57"/>
    <p:sldId id="454" r:id="rId58"/>
    <p:sldId id="472" r:id="rId59"/>
    <p:sldId id="516" r:id="rId60"/>
    <p:sldId id="513" r:id="rId6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blob/master/src/triage/component/audition/Audition_Tutorial.ipynb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in Practice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Part III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 and Model Selection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BC700-B314-474B-9303-E5F77B5F5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600" dirty="0"/>
          </a:p>
          <a:p>
            <a:r>
              <a:rPr lang="en-US" sz="6600" dirty="0"/>
              <a:t>	Model Selection</a:t>
            </a:r>
          </a:p>
          <a:p>
            <a:r>
              <a:rPr lang="en-US" sz="6600" dirty="0"/>
              <a:t>	Part III</a:t>
            </a:r>
          </a:p>
        </p:txBody>
      </p:sp>
    </p:spTree>
    <p:extLst>
      <p:ext uri="{BB962C8B-B14F-4D97-AF65-F5344CB8AC3E}">
        <p14:creationId xmlns:p14="http://schemas.microsoft.com/office/powerpoint/2010/main" val="42740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Temporal Validation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5AA5C783-A9B7-0249-A143-6AED2AAF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4372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4 (on Canvas): v0 ML Results and Planned Model Grid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 in class)</a:t>
            </a:r>
          </a:p>
        </p:txBody>
      </p:sp>
    </p:spTree>
    <p:extLst>
      <p:ext uri="{BB962C8B-B14F-4D97-AF65-F5344CB8AC3E}">
        <p14:creationId xmlns:p14="http://schemas.microsoft.com/office/powerpoint/2010/main" val="206617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configuration file for preliminary model runs</a:t>
            </a:r>
          </a:p>
          <a:p>
            <a:pPr lvl="1"/>
            <a:r>
              <a:rPr lang="en-US" dirty="0"/>
              <a:t>Plans for what larger model grid your want to run</a:t>
            </a:r>
          </a:p>
          <a:p>
            <a:pPr lvl="1"/>
            <a:r>
              <a:rPr lang="en-US" dirty="0"/>
              <a:t>Plans for iterating on features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Encoding your baselines into triage</a:t>
            </a:r>
          </a:p>
          <a:p>
            <a:pPr lvl="1"/>
            <a:r>
              <a:rPr lang="en-US" dirty="0"/>
              <a:t>Initial “v0” triage runs with </a:t>
            </a:r>
            <a:r>
              <a:rPr lang="en-US" b="1" u="sng" dirty="0"/>
              <a:t>very simple</a:t>
            </a:r>
            <a:r>
              <a:rPr lang="en-US" dirty="0"/>
              <a:t> models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36314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0CBE0-43C0-2C4D-B578-A912A6DE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167"/>
            <a:ext cx="12192000" cy="167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225-ED57-624E-9357-C2DAC1E6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67" y="3324530"/>
            <a:ext cx="6189233" cy="331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E8688-318D-F441-85F8-1E3740BF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2381"/>
            <a:ext cx="5821178" cy="3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4A247A43-EBAA-5D44-8186-22B440A83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Audition Notebook:</a:t>
            </a:r>
            <a:br>
              <a:rPr lang="en-US" sz="2667" dirty="0"/>
            </a:br>
            <a:endParaRPr lang="en-US" sz="2667" dirty="0"/>
          </a:p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667" dirty="0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667" dirty="0" err="1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667" dirty="0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667" dirty="0" err="1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dssg</a:t>
            </a:r>
            <a:r>
              <a:rPr lang="en-US" sz="2667" dirty="0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/triage/blob/master/</a:t>
            </a:r>
            <a:r>
              <a:rPr lang="en-US" sz="2667" dirty="0" err="1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sz="2667" dirty="0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/triage/component/audition/</a:t>
            </a:r>
            <a:r>
              <a:rPr lang="en-US" sz="2667" dirty="0" err="1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Audition_Tutorial.ipynb</a:t>
            </a:r>
            <a:endParaRPr lang="en-US" sz="2667" dirty="0">
              <a:solidFill>
                <a:srgbClr val="80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0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BC700-B314-474B-9303-E5F77B5F5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600" dirty="0"/>
          </a:p>
          <a:p>
            <a:r>
              <a:rPr lang="en-US" sz="6600" dirty="0"/>
              <a:t>	ML Modeling </a:t>
            </a:r>
          </a:p>
          <a:p>
            <a:r>
              <a:rPr lang="en-US" sz="6600" dirty="0"/>
              <a:t>	in Practice</a:t>
            </a:r>
          </a:p>
        </p:txBody>
      </p:sp>
    </p:spTree>
    <p:extLst>
      <p:ext uri="{BB962C8B-B14F-4D97-AF65-F5344CB8AC3E}">
        <p14:creationId xmlns:p14="http://schemas.microsoft.com/office/powerpoint/2010/main" val="307754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 and Model Selection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2255880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4 (on Canvas): v0 ML Results and Planned Model Grid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 in class)</a:t>
            </a:r>
          </a:p>
        </p:txBody>
      </p:sp>
    </p:spTree>
    <p:extLst>
      <p:ext uri="{BB962C8B-B14F-4D97-AF65-F5344CB8AC3E}">
        <p14:creationId xmlns:p14="http://schemas.microsoft.com/office/powerpoint/2010/main" val="3600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31E98-AC11-E14D-8FCB-57C1020D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181100"/>
            <a:ext cx="9842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1874</Words>
  <Application>Microsoft Macintosh PowerPoint</Application>
  <PresentationFormat>Widescreen</PresentationFormat>
  <Paragraphs>374</Paragraphs>
  <Slides>59</Slides>
  <Notes>23</Notes>
  <HiddenSlides>27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Reminders</vt:lpstr>
      <vt:lpstr>PowerPoint Presentation</vt:lpstr>
      <vt:lpstr>PowerPoint Presentation</vt:lpstr>
      <vt:lpstr>Reminder: The PR-k graph</vt:lpstr>
      <vt:lpstr>Reminder: Temporal Validation</vt:lpstr>
      <vt:lpstr>Why do we need to do model selection?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 in Triage: Audition</vt:lpstr>
      <vt:lpstr>Model Selection in Triage: Audition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83</cp:revision>
  <dcterms:created xsi:type="dcterms:W3CDTF">2020-01-14T19:43:43Z</dcterms:created>
  <dcterms:modified xsi:type="dcterms:W3CDTF">2021-11-08T16:01:35Z</dcterms:modified>
</cp:coreProperties>
</file>