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95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61" d="100"/>
          <a:sy n="161" d="100"/>
        </p:scale>
        <p:origin x="2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d670a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d670a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Class will be on zoom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Tuesday)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W</a:t>
            </a:r>
            <a:r>
              <a:rPr lang="en" dirty="0" err="1"/>
              <a:t>ednesday</a:t>
            </a:r>
            <a:r>
              <a:rPr lang="en" dirty="0"/>
              <a:t> 6pm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3-4 person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students who are at risk of not graduating high school on time and need extra support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Reducing hazardous waste violations by prioritizing environmental inspections</a:t>
            </a:r>
            <a:endParaRPr dirty="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state bills that are likely to pass to support advocacy efforts</a:t>
            </a:r>
          </a:p>
          <a:p>
            <a:pPr marL="457200" lvl="0" indent="-33020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Char char="●"/>
            </a:pP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Identifying voters who are unlikely to vote to support voter turnout efforts and </a:t>
            </a:r>
            <a:r>
              <a:rPr lang="en" dirty="0" err="1">
                <a:solidFill>
                  <a:srgbClr val="444444"/>
                </a:solidFill>
                <a:highlight>
                  <a:srgbClr val="FFFFFF"/>
                </a:highlight>
              </a:rPr>
              <a:t>inrease</a:t>
            </a:r>
            <a:r>
              <a:rPr lang="en" dirty="0">
                <a:solidFill>
                  <a:srgbClr val="444444"/>
                </a:solidFill>
                <a:highlight>
                  <a:srgbClr val="FFFFFF"/>
                </a:highlight>
              </a:rPr>
              <a:t> civic participation</a:t>
            </a: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The data you’re working with is confidential and needs to be kept secure</a:t>
            </a:r>
            <a:endParaRPr sz="20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 case study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and effectively solve real-world problems using ML</a:t>
            </a:r>
            <a:br>
              <a:rPr lang="en" dirty="0"/>
            </a:br>
            <a:r>
              <a:rPr lang="en" sz="1200" dirty="0"/>
              <a:t>(with a focus on public policy and social good problems)</a:t>
            </a:r>
            <a:endParaRPr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Understand the *entire* Machine Learning process </a:t>
            </a:r>
            <a:r>
              <a:rPr lang="en" sz="1600" dirty="0"/>
              <a:t>(and get hands-on e</a:t>
            </a:r>
            <a:r>
              <a:rPr lang="en-US" sz="1600" dirty="0" err="1"/>
              <a:t>xp</a:t>
            </a:r>
            <a:r>
              <a:rPr lang="en" sz="1600" dirty="0" err="1"/>
              <a:t>erience</a:t>
            </a:r>
            <a:r>
              <a:rPr lang="en" sz="1600" dirty="0"/>
              <a:t>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Build (and use)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338F0-740A-A04B-9FB1-0C03BF0D0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57" y="1081191"/>
            <a:ext cx="6912784" cy="4062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646594-2817-9444-B1A8-2B2E5060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" y="1303572"/>
            <a:ext cx="7402664" cy="3839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95124-57DE-974F-AB1F-53FF30A2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97" y="1209100"/>
            <a:ext cx="7435745" cy="1963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745</Words>
  <Application>Microsoft Macintosh PowerPoint</Application>
  <PresentationFormat>On-screen Show (16:9)</PresentationFormat>
  <Paragraphs>122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Lato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Class Schedule</vt:lpstr>
      <vt:lpstr>Different components of the class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8</cp:revision>
  <dcterms:modified xsi:type="dcterms:W3CDTF">2021-08-29T20:54:39Z</dcterms:modified>
</cp:coreProperties>
</file>