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10" r:id="rId16"/>
    <p:sldId id="31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9"/>
    <p:restoredTop sz="93082"/>
  </p:normalViewPr>
  <p:slideViewPr>
    <p:cSldViewPr snapToGrid="0" snapToObjects="1">
      <p:cViewPr varScale="1">
        <p:scale>
          <a:sx n="114" d="100"/>
          <a:sy n="114" d="100"/>
        </p:scale>
        <p:origin x="18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1200" dirty="0">
              <a:solidFill>
                <a:srgbClr val="0070C0"/>
              </a:solidFil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689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5_mcrt1" TargetMode="External"/><Relationship Id="rId2" Type="http://schemas.openxmlformats.org/officeDocument/2006/relationships/hyperlink" Target="https://github.com/dssg/mlpolicylab_fall25_bills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p>
          <a:p>
            <a:pPr marL="0" lvl="0" indent="0">
              <a:buClr>
                <a:srgbClr val="000000"/>
              </a:buClr>
              <a:buSzPts val="3200"/>
              <a:buNone/>
            </a:pPr>
            <a:endParaRPr lang="en-US" sz="4000" dirty="0">
              <a:solidFill>
                <a:srgbClr val="000000"/>
              </a:solidFill>
            </a:endParaRP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we defined above?</a:t>
            </a:r>
          </a:p>
          <a:p>
            <a:pPr marL="0" lvl="0" indent="0">
              <a:buClr>
                <a:srgbClr val="000000"/>
              </a:buClr>
              <a:buSzPts val="3200"/>
              <a:buNone/>
            </a:pPr>
            <a:endParaRPr lang="en-US"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Tomorrow’s lab session on remote workflows</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16)</a:t>
            </a:r>
          </a:p>
          <a:p>
            <a:pPr marL="76200" indent="0">
              <a:buNone/>
            </a:pPr>
            <a:endParaRPr lang="en-US" dirty="0"/>
          </a:p>
        </p:txBody>
      </p:sp>
    </p:spTree>
    <p:extLst>
      <p:ext uri="{BB962C8B-B14F-4D97-AF65-F5344CB8AC3E}">
        <p14:creationId xmlns:p14="http://schemas.microsoft.com/office/powerpoint/2010/main" val="292254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Wednesday session on remote workflows and accessing project data</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16)</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/mlpolicylab_fall25_{</a:t>
            </a:r>
            <a:r>
              <a:rPr lang="en-US" dirty="0" err="1"/>
              <a:t>team_name</a:t>
            </a:r>
            <a:r>
              <a:rPr lang="en-US" dirty="0"/>
              <a:t>}</a:t>
            </a:r>
            <a:br>
              <a:rPr lang="en-US" dirty="0"/>
            </a:b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Bills Project</a:t>
            </a:r>
            <a:br>
              <a:rPr lang="en-US" dirty="0"/>
            </a:br>
            <a:endParaRPr lang="en-US" dirty="0"/>
          </a:p>
          <a:p>
            <a:r>
              <a:rPr lang="en-US" dirty="0">
                <a:solidFill>
                  <a:srgbClr val="C00000"/>
                </a:solidFill>
                <a:hlinkClick r:id="rId3"/>
              </a:rPr>
              <a:t>Mental Health Outreach Project</a:t>
            </a:r>
            <a:endParaRPr lang="en-US" dirty="0">
              <a:solidFill>
                <a:srgbClr val="C00000"/>
              </a:solidFill>
            </a:endParaRP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800" y="1709433"/>
            <a:ext cx="11776300" cy="4555200"/>
          </a:xfrm>
        </p:spPr>
        <p:txBody>
          <a:bodyPr/>
          <a:lstStyle/>
          <a:p>
            <a:pPr>
              <a:lnSpc>
                <a:spcPct val="150000"/>
              </a:lnSpc>
            </a:pPr>
            <a:r>
              <a:rPr lang="en-US" altLang="en-US" b="1" dirty="0"/>
              <a:t>Spend some time up front figuring out how to work as a team and work styles</a:t>
            </a:r>
            <a:br>
              <a:rPr lang="en-US" altLang="en-US" b="1" dirty="0"/>
            </a:br>
            <a:endParaRPr lang="en-US" altLang="en-US" b="1"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3"/>
          <a:stretch>
            <a:fillRect/>
          </a:stretch>
        </p:blipFill>
        <p:spPr>
          <a:xfrm>
            <a:off x="888950" y="1670050"/>
            <a:ext cx="10414000" cy="3517900"/>
          </a:xfrm>
          <a:prstGeom prst="rect">
            <a:avLst/>
          </a:prstGeom>
        </p:spPr>
      </p:pic>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TotalTime>
  <Words>598</Words>
  <Application>Microsoft Macintosh PowerPoint</Application>
  <PresentationFormat>Widescreen</PresentationFormat>
  <Paragraphs>88</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39</cp:revision>
  <dcterms:created xsi:type="dcterms:W3CDTF">2020-01-14T19:43:43Z</dcterms:created>
  <dcterms:modified xsi:type="dcterms:W3CDTF">2025-09-02T01:07:53Z</dcterms:modified>
</cp:coreProperties>
</file>