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95" r:id="rId4"/>
    <p:sldId id="282" r:id="rId5"/>
    <p:sldId id="285" r:id="rId6"/>
    <p:sldId id="283" r:id="rId7"/>
    <p:sldId id="260" r:id="rId8"/>
    <p:sldId id="261" r:id="rId9"/>
    <p:sldId id="288" r:id="rId10"/>
    <p:sldId id="296" r:id="rId11"/>
    <p:sldId id="302" r:id="rId12"/>
    <p:sldId id="287" r:id="rId13"/>
    <p:sldId id="262" r:id="rId14"/>
    <p:sldId id="289" r:id="rId15"/>
    <p:sldId id="290" r:id="rId16"/>
    <p:sldId id="280" r:id="rId17"/>
    <p:sldId id="291" r:id="rId18"/>
    <p:sldId id="293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3151"/>
  </p:normalViewPr>
  <p:slideViewPr>
    <p:cSldViewPr snapToGrid="0" snapToObjects="1">
      <p:cViewPr varScale="1">
        <p:scale>
          <a:sx n="110" d="100"/>
          <a:sy n="11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impacts (generally) of a false positive in record linkage? What about a false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types of common mismatch errors might affect groups differently, resulting in downstream fairness impacts?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/>
          </a:p>
          <a:p>
            <a:r>
              <a:rPr lang="en-US"/>
              <a:t>Make </a:t>
            </a:r>
            <a:r>
              <a:rPr lang="en-US" dirty="0"/>
              <a:t>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9532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 (should take 1 minute)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 (on canvas)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629</Words>
  <Application>Microsoft Macintosh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 Linkage: Goals</vt:lpstr>
      <vt:lpstr> Record Linkage: Synonyms</vt:lpstr>
      <vt:lpstr>Common reasons for mismatches</vt:lpstr>
      <vt:lpstr>Discussion Topic</vt:lpstr>
      <vt:lpstr>Discussion Topic</vt:lpstr>
      <vt:lpstr>Factors to consider</vt:lpstr>
      <vt:lpstr>Approaches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30</cp:revision>
  <dcterms:created xsi:type="dcterms:W3CDTF">2020-01-14T19:43:43Z</dcterms:created>
  <dcterms:modified xsi:type="dcterms:W3CDTF">2025-09-02T01:09:10Z</dcterms:modified>
</cp:coreProperties>
</file>