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95" r:id="rId4"/>
    <p:sldId id="296" r:id="rId5"/>
    <p:sldId id="299" r:id="rId6"/>
    <p:sldId id="305" r:id="rId7"/>
    <p:sldId id="300" r:id="rId8"/>
    <p:sldId id="301" r:id="rId9"/>
    <p:sldId id="302" r:id="rId10"/>
    <p:sldId id="303" r:id="rId11"/>
    <p:sldId id="29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Rodolfa" initials="KR" lastIdx="1" clrIdx="0">
    <p:extLst>
      <p:ext uri="{19B8F6BF-5375-455C-9EA6-DF929625EA0E}">
        <p15:presenceInfo xmlns:p15="http://schemas.microsoft.com/office/powerpoint/2012/main" userId="S::krodolfa@andrew.cmu.edu::9d066992-0cd4-427a-9bae-b10becdf49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3002"/>
  </p:normalViewPr>
  <p:slideViewPr>
    <p:cSldViewPr snapToGrid="0" snapToObjects="1">
      <p:cViewPr varScale="1">
        <p:scale>
          <a:sx n="103" d="100"/>
          <a:sy n="103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AGXQTwd9A0AOiaIzJhi85BSFgaku5lxrqiwMpmpfxQw/ed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Case Studies: ML Meets Public Policy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ethical or fairness considerations might be relevant here? How were these addressed in the paper?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2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tomorrow: quick tech session prep assignment on canvas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readings for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you can access project data and repo</a:t>
            </a:r>
          </a:p>
          <a:p>
            <a:r>
              <a:rPr lang="en-US" dirty="0"/>
              <a:t>Get familiar with 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9604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tomorrow: quick tech session prep assignment on canvas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 readings for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Make sure you can access project data and repo</a:t>
            </a:r>
          </a:p>
          <a:p>
            <a:r>
              <a:rPr lang="en-US" dirty="0"/>
              <a:t>Get familiar with 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511D0-5BAA-BB48-9F99-3049703FF2BD}"/>
              </a:ext>
            </a:extLst>
          </p:cNvPr>
          <p:cNvSpPr/>
          <p:nvPr/>
        </p:nvSpPr>
        <p:spPr>
          <a:xfrm>
            <a:off x="42040" y="221768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3EA9-D766-944A-8E3A-F6DF40F3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0" y="1670050"/>
            <a:ext cx="10414000" cy="3517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973DB7-FEA9-9046-9B07-20DD1468BAB4}"/>
              </a:ext>
            </a:extLst>
          </p:cNvPr>
          <p:cNvSpPr/>
          <p:nvPr/>
        </p:nvSpPr>
        <p:spPr>
          <a:xfrm>
            <a:off x="175004" y="5864523"/>
            <a:ext cx="1184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https://docs.google.com/document/d/1AGXQTwd9A0AOiaIzJhi85BSFgaku5lxrqiwMpmpfxQw/edit#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If you were scoping the project described here, how would you describe the overall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9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How well does the paper address</a:t>
            </a: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the goal you defined above?</a:t>
            </a:r>
          </a:p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			</a:t>
            </a:r>
            <a:r>
              <a:rPr lang="en-US" sz="4000" dirty="0" err="1">
                <a:solidFill>
                  <a:srgbClr val="000000"/>
                </a:solidFill>
              </a:rPr>
              <a:t>slido.com</a:t>
            </a:r>
            <a:r>
              <a:rPr lang="en-US" sz="4000" dirty="0">
                <a:solidFill>
                  <a:srgbClr val="000000"/>
                </a:solidFill>
              </a:rPr>
              <a:t>  #1341886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85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How well does the paper address the goal you defined above? What evidence do they provide in this regard?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actions can the public health officials take to achieve that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In what ways did the model change the actions or decisions that public health officials are taking in terms of when, where, and how to act?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111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271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Case Study</vt:lpstr>
      <vt:lpstr>Case Study</vt:lpstr>
      <vt:lpstr>Case Study</vt:lpstr>
      <vt:lpstr>Case Study</vt:lpstr>
      <vt:lpstr>Case Study</vt:lpstr>
      <vt:lpstr>Case Study</vt:lpstr>
      <vt:lpstr>Case Study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30</cp:revision>
  <dcterms:created xsi:type="dcterms:W3CDTF">2020-01-14T19:43:43Z</dcterms:created>
  <dcterms:modified xsi:type="dcterms:W3CDTF">2022-09-06T18:50:43Z</dcterms:modified>
</cp:coreProperties>
</file>