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2"/>
  </p:notesMasterIdLst>
  <p:sldIdLst>
    <p:sldId id="256" r:id="rId3"/>
    <p:sldId id="471" r:id="rId4"/>
    <p:sldId id="318" r:id="rId5"/>
    <p:sldId id="323" r:id="rId6"/>
    <p:sldId id="472" r:id="rId7"/>
    <p:sldId id="287" r:id="rId8"/>
    <p:sldId id="478" r:id="rId9"/>
    <p:sldId id="468" r:id="rId10"/>
    <p:sldId id="473" r:id="rId11"/>
    <p:sldId id="288" r:id="rId12"/>
    <p:sldId id="474" r:id="rId13"/>
    <p:sldId id="297" r:id="rId14"/>
    <p:sldId id="479" r:id="rId15"/>
    <p:sldId id="480" r:id="rId16"/>
    <p:sldId id="481" r:id="rId17"/>
    <p:sldId id="482" r:id="rId18"/>
    <p:sldId id="487" r:id="rId19"/>
    <p:sldId id="483" r:id="rId20"/>
    <p:sldId id="289" r:id="rId21"/>
    <p:sldId id="290" r:id="rId22"/>
    <p:sldId id="291" r:id="rId23"/>
    <p:sldId id="292" r:id="rId24"/>
    <p:sldId id="293" r:id="rId25"/>
    <p:sldId id="469" r:id="rId26"/>
    <p:sldId id="470" r:id="rId27"/>
    <p:sldId id="296" r:id="rId28"/>
    <p:sldId id="454" r:id="rId29"/>
    <p:sldId id="484" r:id="rId30"/>
    <p:sldId id="477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8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4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0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AA672-F56C-2F41-B566-75099198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F8AE-4F06-1B49-B482-20CE10B4D0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 validation set(s) to match deployment scenarios (and constraints)</a:t>
            </a:r>
          </a:p>
          <a:p>
            <a:endParaRPr lang="en-US" dirty="0"/>
          </a:p>
          <a:p>
            <a:r>
              <a:rPr lang="en-US" dirty="0"/>
              <a:t>Set up training set(s) any way we want but match data (both features and labels) available at training time</a:t>
            </a:r>
          </a:p>
          <a:p>
            <a:pPr lvl="1"/>
            <a:r>
              <a:rPr lang="en-US" dirty="0"/>
              <a:t>Making sure labels are not censored based on label period</a:t>
            </a:r>
          </a:p>
          <a:p>
            <a:pPr lvl="1"/>
            <a:r>
              <a:rPr lang="en-US" dirty="0"/>
              <a:t> Sampling (if helpful)</a:t>
            </a:r>
          </a:p>
          <a:p>
            <a:pPr lvl="1"/>
            <a:r>
              <a:rPr lang="en-US" dirty="0"/>
              <a:t>Data collection and update lag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4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see template slides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this Friday along with project assignment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875</Words>
  <Application>Microsoft Macintosh PowerPoint</Application>
  <PresentationFormat>Widescreen</PresentationFormat>
  <Paragraphs>218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Some tips</vt:lpstr>
      <vt:lpstr>Parameters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56</cp:revision>
  <dcterms:created xsi:type="dcterms:W3CDTF">2020-01-14T19:43:43Z</dcterms:created>
  <dcterms:modified xsi:type="dcterms:W3CDTF">2021-09-13T22:13:08Z</dcterms:modified>
</cp:coreProperties>
</file>