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36" r:id="rId3"/>
    <p:sldId id="424" r:id="rId4"/>
    <p:sldId id="430" r:id="rId5"/>
    <p:sldId id="425" r:id="rId6"/>
    <p:sldId id="434" r:id="rId7"/>
    <p:sldId id="429" r:id="rId8"/>
    <p:sldId id="435" r:id="rId9"/>
    <p:sldId id="443" r:id="rId10"/>
    <p:sldId id="444" r:id="rId11"/>
    <p:sldId id="428" r:id="rId12"/>
    <p:sldId id="441" r:id="rId13"/>
    <p:sldId id="442" r:id="rId14"/>
    <p:sldId id="445" r:id="rId15"/>
    <p:sldId id="427" r:id="rId16"/>
    <p:sldId id="432" r:id="rId17"/>
    <p:sldId id="431" r:id="rId18"/>
    <p:sldId id="433" r:id="rId19"/>
    <p:sldId id="437" r:id="rId20"/>
    <p:sldId id="438" r:id="rId21"/>
    <p:sldId id="439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1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11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mlpp-health-bi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2 years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DF15E-A5D3-1C42-BB60-02F791885D32}"/>
              </a:ext>
            </a:extLst>
          </p:cNvPr>
          <p:cNvSpPr/>
          <p:nvPr/>
        </p:nvSpPr>
        <p:spPr>
          <a:xfrm>
            <a:off x="5394960" y="2398130"/>
            <a:ext cx="2834640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B6305-A4B4-E54B-B09C-6B53EE3A414D}"/>
              </a:ext>
            </a:extLst>
          </p:cNvPr>
          <p:cNvSpPr/>
          <p:nvPr/>
        </p:nvSpPr>
        <p:spPr>
          <a:xfrm>
            <a:off x="7717948" y="3343243"/>
            <a:ext cx="51165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9EA83-5842-4746-B15E-D431D637C2DD}"/>
              </a:ext>
            </a:extLst>
          </p:cNvPr>
          <p:cNvSpPr/>
          <p:nvPr/>
        </p:nvSpPr>
        <p:spPr>
          <a:xfrm>
            <a:off x="7982465" y="2875108"/>
            <a:ext cx="208829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412C6-0993-8F40-BD06-03BDD703BBF8}"/>
              </a:ext>
            </a:extLst>
          </p:cNvPr>
          <p:cNvSpPr/>
          <p:nvPr/>
        </p:nvSpPr>
        <p:spPr>
          <a:xfrm>
            <a:off x="1688840" y="5723305"/>
            <a:ext cx="8930500" cy="10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Where did these values come from?</a:t>
            </a:r>
          </a:p>
        </p:txBody>
      </p:sp>
    </p:spTree>
    <p:extLst>
      <p:ext uri="{BB962C8B-B14F-4D97-AF65-F5344CB8AC3E}">
        <p14:creationId xmlns:p14="http://schemas.microsoft.com/office/powerpoint/2010/main" val="170824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Every Monday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current Netflix subscribers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10 pieces of content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with highest expected revenue </a:t>
            </a:r>
            <a:r>
              <a:rPr lang="en" sz="2600" dirty="0">
                <a:solidFill>
                  <a:srgbClr val="B45F06"/>
                </a:solidFill>
              </a:rPr>
              <a:t>to prioritize for suggested viewing in the following week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6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BREAKOUT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88B97A-4F87-8F48-962D-730E499FD613}"/>
              </a:ext>
            </a:extLst>
          </p:cNvPr>
          <p:cNvSpPr/>
          <p:nvPr/>
        </p:nvSpPr>
        <p:spPr>
          <a:xfrm>
            <a:off x="3182382" y="5437543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http://bit.ly/mlpp-health-bias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694BE-69CC-A440-B73A-B5DFD765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73" y="0"/>
            <a:ext cx="8386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0460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</a:t>
            </a:r>
            <a:r>
              <a:rPr lang="en" sz="2600">
                <a:solidFill>
                  <a:srgbClr val="0000FF"/>
                </a:solidFill>
              </a:rPr>
              <a:t>3 months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24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7318</TotalTime>
  <Words>910</Words>
  <Application>Microsoft Macintosh PowerPoint</Application>
  <PresentationFormat>Widescreen</PresentationFormat>
  <Paragraphs>105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ML Formulation and Baselines</vt:lpstr>
      <vt:lpstr>Things to remember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Structuring the Analytical Formulation</vt:lpstr>
      <vt:lpstr>Structuring the Analytical Formulation</vt:lpstr>
      <vt:lpstr>Analytical Formulation Examples</vt:lpstr>
      <vt:lpstr>Analytical Formulation Examples</vt:lpstr>
      <vt:lpstr>Analytical Formulation Examples</vt:lpstr>
      <vt:lpstr>Analytical Formulation Examples</vt:lpstr>
      <vt:lpstr>Baselines</vt:lpstr>
      <vt:lpstr>Baseline Options</vt:lpstr>
      <vt:lpstr>Baseline Considerations</vt:lpstr>
      <vt:lpstr>Baseline Examples</vt:lpstr>
      <vt:lpstr>BREAKOUT SESSION</vt:lpstr>
      <vt:lpstr>PowerPoint Presentation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44</cp:revision>
  <dcterms:created xsi:type="dcterms:W3CDTF">2020-01-14T19:43:43Z</dcterms:created>
  <dcterms:modified xsi:type="dcterms:W3CDTF">2021-09-19T00:34:09Z</dcterms:modified>
</cp:coreProperties>
</file>