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77"/>
  </p:notesMasterIdLst>
  <p:sldIdLst>
    <p:sldId id="256" r:id="rId3"/>
    <p:sldId id="431" r:id="rId4"/>
    <p:sldId id="445" r:id="rId5"/>
    <p:sldId id="435" r:id="rId6"/>
    <p:sldId id="441" r:id="rId7"/>
    <p:sldId id="442" r:id="rId8"/>
    <p:sldId id="427" r:id="rId9"/>
    <p:sldId id="432" r:id="rId10"/>
    <p:sldId id="443" r:id="rId11"/>
    <p:sldId id="444" r:id="rId12"/>
    <p:sldId id="437" r:id="rId13"/>
    <p:sldId id="446" r:id="rId14"/>
    <p:sldId id="295" r:id="rId15"/>
    <p:sldId id="417" r:id="rId16"/>
    <p:sldId id="424" r:id="rId17"/>
    <p:sldId id="419" r:id="rId18"/>
    <p:sldId id="425" r:id="rId19"/>
    <p:sldId id="426" r:id="rId20"/>
    <p:sldId id="447" r:id="rId21"/>
    <p:sldId id="420" r:id="rId22"/>
    <p:sldId id="430" r:id="rId23"/>
    <p:sldId id="357" r:id="rId24"/>
    <p:sldId id="358" r:id="rId25"/>
    <p:sldId id="359" r:id="rId26"/>
    <p:sldId id="360" r:id="rId27"/>
    <p:sldId id="361" r:id="rId28"/>
    <p:sldId id="362" r:id="rId29"/>
    <p:sldId id="421" r:id="rId30"/>
    <p:sldId id="422" r:id="rId31"/>
    <p:sldId id="423" r:id="rId32"/>
    <p:sldId id="363" r:id="rId33"/>
    <p:sldId id="428" r:id="rId34"/>
    <p:sldId id="429" r:id="rId35"/>
    <p:sldId id="433" r:id="rId36"/>
    <p:sldId id="448" r:id="rId37"/>
    <p:sldId id="273" r:id="rId38"/>
    <p:sldId id="297" r:id="rId39"/>
    <p:sldId id="267" r:id="rId40"/>
    <p:sldId id="264" r:id="rId41"/>
    <p:sldId id="263" r:id="rId42"/>
    <p:sldId id="262" r:id="rId43"/>
    <p:sldId id="261" r:id="rId44"/>
    <p:sldId id="260" r:id="rId45"/>
    <p:sldId id="259" r:id="rId46"/>
    <p:sldId id="258" r:id="rId47"/>
    <p:sldId id="257" r:id="rId48"/>
    <p:sldId id="292" r:id="rId49"/>
    <p:sldId id="270" r:id="rId50"/>
    <p:sldId id="268" r:id="rId51"/>
    <p:sldId id="272" r:id="rId52"/>
    <p:sldId id="296" r:id="rId53"/>
    <p:sldId id="287" r:id="rId54"/>
    <p:sldId id="286" r:id="rId55"/>
    <p:sldId id="275" r:id="rId56"/>
    <p:sldId id="288" r:id="rId57"/>
    <p:sldId id="276" r:id="rId58"/>
    <p:sldId id="289" r:id="rId59"/>
    <p:sldId id="277" r:id="rId60"/>
    <p:sldId id="290" r:id="rId61"/>
    <p:sldId id="278" r:id="rId62"/>
    <p:sldId id="291" r:id="rId63"/>
    <p:sldId id="279" r:id="rId64"/>
    <p:sldId id="293" r:id="rId65"/>
    <p:sldId id="280" r:id="rId66"/>
    <p:sldId id="294" r:id="rId67"/>
    <p:sldId id="281" r:id="rId68"/>
    <p:sldId id="449" r:id="rId69"/>
    <p:sldId id="282" r:id="rId70"/>
    <p:sldId id="274" r:id="rId71"/>
    <p:sldId id="283" r:id="rId72"/>
    <p:sldId id="284" r:id="rId73"/>
    <p:sldId id="271" r:id="rId74"/>
    <p:sldId id="285" r:id="rId75"/>
    <p:sldId id="269" r:id="rId7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4"/>
    <p:restoredTop sz="93034"/>
  </p:normalViewPr>
  <p:slideViewPr>
    <p:cSldViewPr snapToGrid="0" snapToObjects="1">
      <p:cViewPr varScale="1">
        <p:scale>
          <a:sx n="103" d="100"/>
          <a:sy n="103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triage/tree/master/src/triage/component/results_schem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direccion_trabajo_inspections/blob/master/experiments/test.yaml" TargetMode="External"/><Relationship Id="rId2" Type="http://schemas.openxmlformats.org/officeDocument/2006/relationships/hyperlink" Target="https://github.com/dssg/san_jose_housing/blob/master/example_experiment_config.ya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</a:t>
            </a:r>
          </a:p>
          <a:p>
            <a:r>
              <a:rPr lang="en-US" sz="5400" dirty="0">
                <a:solidFill>
                  <a:schemeClr val="bg1"/>
                </a:solidFill>
              </a:rPr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Wednesday: tech session on using triage for ML pipelines</a:t>
            </a:r>
          </a:p>
          <a:p>
            <a:pPr lvl="1"/>
            <a:r>
              <a:rPr lang="en-US" dirty="0"/>
              <a:t>Time for group meetings/project work on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sessions: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>
                <a:hlinkClick r:id="rId2"/>
              </a:rPr>
              <a:t>Sample results schema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Finishing Up</a:t>
            </a:r>
          </a:p>
          <a:p>
            <a:r>
              <a:rPr lang="en-US" sz="5400" dirty="0">
                <a:solidFill>
                  <a:schemeClr val="bg1"/>
                </a:solidFill>
              </a:rPr>
              <a:t>Formulation &amp; Baselines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https://github.com/dssg/san_jose_housing/blob/master/example_experiment_config.yaml</a:t>
            </a:r>
            <a:r>
              <a:rPr lang="en-US" dirty="0"/>
              <a:t> (San Jose Housing – Private Repo)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3"/>
              </a:rPr>
              <a:t>https://github.com/dssg/direccion_trabajo_inspections/blob/master/experiments/test.yaml</a:t>
            </a:r>
            <a:r>
              <a:rPr lang="en-US" dirty="0"/>
              <a:t> (Chile Workplace Inspections - Public Repo)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Config file example</a:t>
            </a:r>
          </a:p>
        </p:txBody>
      </p:sp>
    </p:spTree>
    <p:extLst>
      <p:ext uri="{BB962C8B-B14F-4D97-AF65-F5344CB8AC3E}">
        <p14:creationId xmlns:p14="http://schemas.microsoft.com/office/powerpoint/2010/main" val="2083363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simple, modular, extensible, machine learning pipeline with functions to do the following: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ETL and exploration</a:t>
            </a:r>
          </a:p>
          <a:p>
            <a:pPr lvl="2"/>
            <a:r>
              <a:rPr lang="en-US" dirty="0"/>
              <a:t>Load Data</a:t>
            </a:r>
          </a:p>
          <a:p>
            <a:pPr lvl="2"/>
            <a:r>
              <a:rPr lang="en-US" dirty="0"/>
              <a:t>Explore data</a:t>
            </a:r>
          </a:p>
          <a:p>
            <a:pPr lvl="2"/>
            <a:r>
              <a:rPr lang="en-US" dirty="0"/>
              <a:t>Pre-process data</a:t>
            </a:r>
          </a:p>
          <a:p>
            <a:pPr lvl="1"/>
            <a:r>
              <a:rPr lang="en-US" dirty="0"/>
              <a:t>Cohort Creation</a:t>
            </a:r>
          </a:p>
          <a:p>
            <a:pPr lvl="2"/>
            <a:r>
              <a:rPr lang="en-US" dirty="0"/>
              <a:t>Create rows</a:t>
            </a:r>
          </a:p>
          <a:p>
            <a:pPr lvl="2"/>
            <a:r>
              <a:rPr lang="en-US" dirty="0"/>
              <a:t>Create labels for each row</a:t>
            </a:r>
          </a:p>
          <a:p>
            <a:pPr lvl="2"/>
            <a:r>
              <a:rPr lang="en-US" dirty="0"/>
              <a:t>Create one feature</a:t>
            </a:r>
          </a:p>
          <a:p>
            <a:pPr lvl="1"/>
            <a:r>
              <a:rPr lang="en-US" dirty="0"/>
              <a:t>Train Test Set Creation</a:t>
            </a:r>
          </a:p>
          <a:p>
            <a:pPr lvl="2"/>
            <a:r>
              <a:rPr lang="en-US" dirty="0"/>
              <a:t>Generate one training set</a:t>
            </a:r>
          </a:p>
          <a:p>
            <a:pPr lvl="2"/>
            <a:r>
              <a:rPr lang="en-US" dirty="0"/>
              <a:t>Generate one validation set</a:t>
            </a:r>
          </a:p>
          <a:p>
            <a:pPr lvl="1"/>
            <a:r>
              <a:rPr lang="en-US" dirty="0"/>
              <a:t>Modeling</a:t>
            </a:r>
          </a:p>
          <a:p>
            <a:pPr lvl="2"/>
            <a:r>
              <a:rPr lang="en-US" dirty="0"/>
              <a:t>Build 1 classifier on training set</a:t>
            </a:r>
          </a:p>
          <a:p>
            <a:pPr lvl="2"/>
            <a:r>
              <a:rPr lang="en-US" dirty="0"/>
              <a:t>Run the 1 classifier on the validation set</a:t>
            </a:r>
          </a:p>
          <a:p>
            <a:pPr lvl="2"/>
            <a:r>
              <a:rPr lang="en-US" dirty="0"/>
              <a:t>Calculate one 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Get Started by building a simple pipeline</a:t>
            </a:r>
          </a:p>
        </p:txBody>
      </p:sp>
    </p:spTree>
    <p:extLst>
      <p:ext uri="{BB962C8B-B14F-4D97-AF65-F5344CB8AC3E}">
        <p14:creationId xmlns:p14="http://schemas.microsoft.com/office/powerpoint/2010/main" val="956162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Scorer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Due Friday:</a:t>
            </a:r>
            <a:r>
              <a:rPr lang="en-US" dirty="0">
                <a:solidFill>
                  <a:srgbClr val="C00000"/>
                </a:solidFill>
              </a:rPr>
              <a:t> Project Proposal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Remainder of this week:</a:t>
            </a:r>
          </a:p>
          <a:p>
            <a:pPr lvl="1"/>
            <a:r>
              <a:rPr lang="en-US" dirty="0"/>
              <a:t>Wednesday: tech session on using triage for ML pipelines</a:t>
            </a:r>
          </a:p>
          <a:p>
            <a:pPr lvl="1"/>
            <a:r>
              <a:rPr lang="en-US" dirty="0"/>
              <a:t>Time for group meetings/project work on Thursday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 err="1"/>
              <a:t>Transductive</a:t>
            </a:r>
            <a:r>
              <a:rPr lang="en-US" dirty="0"/>
              <a:t> Top-k Reading (for Tuesday)</a:t>
            </a:r>
          </a:p>
          <a:p>
            <a:pPr lvl="1"/>
            <a:r>
              <a:rPr lang="en-US" dirty="0"/>
              <a:t>Wednesday tech sessions: Python + SQL</a:t>
            </a:r>
          </a:p>
          <a:p>
            <a:pPr lvl="1"/>
            <a:r>
              <a:rPr lang="en-US" dirty="0"/>
              <a:t>Due Friday: 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950011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Formulation: 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5499</TotalTime>
  <Words>2757</Words>
  <Application>Microsoft Macintosh PowerPoint</Application>
  <PresentationFormat>Widescreen</PresentationFormat>
  <Paragraphs>744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Simple Light</vt:lpstr>
      <vt:lpstr>Office Theme</vt:lpstr>
      <vt:lpstr>Machine Learning Pipelines</vt:lpstr>
      <vt:lpstr>Things to remember</vt:lpstr>
      <vt:lpstr>PowerPoint Presentation</vt:lpstr>
      <vt:lpstr>Formulation: Decisions we need to make</vt:lpstr>
      <vt:lpstr>Analytical Formulation Examples</vt:lpstr>
      <vt:lpstr>Analytical Formulation Examples</vt:lpstr>
      <vt:lpstr>Baselines</vt:lpstr>
      <vt:lpstr>Baseline Options</vt:lpstr>
      <vt:lpstr>Baseline Considerations</vt:lpstr>
      <vt:lpstr>Baseline Examples</vt:lpstr>
      <vt:lpstr>BREAKOUT SESSION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Config file example</vt:lpstr>
      <vt:lpstr>Get Started by building a simple pipeline</vt:lpstr>
      <vt:lpstr>PowerPoint Presentation</vt:lpstr>
      <vt:lpstr>Progression</vt:lpstr>
      <vt:lpstr>Things to remember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47</cp:revision>
  <dcterms:created xsi:type="dcterms:W3CDTF">2020-01-14T19:43:43Z</dcterms:created>
  <dcterms:modified xsi:type="dcterms:W3CDTF">2021-09-19T00:44:07Z</dcterms:modified>
</cp:coreProperties>
</file>