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91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92" r:id="rId12"/>
    <p:sldId id="475" r:id="rId13"/>
    <p:sldId id="453" r:id="rId14"/>
    <p:sldId id="352" r:id="rId15"/>
    <p:sldId id="458" r:id="rId16"/>
    <p:sldId id="484" r:id="rId17"/>
    <p:sldId id="457" r:id="rId18"/>
    <p:sldId id="428" r:id="rId19"/>
    <p:sldId id="455" r:id="rId20"/>
    <p:sldId id="429" r:id="rId21"/>
    <p:sldId id="430" r:id="rId22"/>
    <p:sldId id="460" r:id="rId23"/>
    <p:sldId id="420" r:id="rId24"/>
    <p:sldId id="486" r:id="rId25"/>
    <p:sldId id="479" r:id="rId26"/>
    <p:sldId id="481" r:id="rId27"/>
    <p:sldId id="480" r:id="rId28"/>
    <p:sldId id="482" r:id="rId29"/>
    <p:sldId id="483" r:id="rId30"/>
    <p:sldId id="48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29"/>
  </p:normalViewPr>
  <p:slideViewPr>
    <p:cSldViewPr snapToGrid="0" snapToObjects="1">
      <p:cViewPr varScale="1">
        <p:scale>
          <a:sx n="114" d="100"/>
          <a:sy n="114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You're working for a non-profit and a vendor is trying to sell you a donation propensity model that is validated to have 98% accuracy. Is this model good enough for your organization to purchase?</a:t>
            </a:r>
            <a:endParaRPr lang="en-US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2" y="3407734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136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2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Using triage for ML pipelines session (no prep assignment) - </a:t>
            </a:r>
            <a:r>
              <a:rPr lang="en-US" dirty="0">
                <a:solidFill>
                  <a:srgbClr val="FF0000"/>
                </a:solidFill>
              </a:rPr>
              <a:t>GHC 8102</a:t>
            </a:r>
            <a:r>
              <a:rPr lang="en-US" dirty="0"/>
              <a:t> (same room as last week)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Sunday: Proposal Peer Evaluations Due (See Email for assignments)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(“cross-validation” strategies)</a:t>
            </a:r>
          </a:p>
          <a:p>
            <a:r>
              <a:rPr lang="en-US" dirty="0"/>
              <a:t>Project check-in on Wednesday (we’ll slack with times &amp; rooms)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Using triage for ML pipelines session (no prep assignment) - GHC 8102 (same room as last week)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Friday: Proposal Peer Evaluations Due (Email)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(cross validation strategies)</a:t>
            </a:r>
          </a:p>
          <a:p>
            <a:r>
              <a:rPr lang="en-US" dirty="0"/>
              <a:t>Project check-in on Wednesday (we’ll slack with times &amp; rooms)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23830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Your analytical formulation and baselines to compare against</a:t>
            </a:r>
          </a:p>
          <a:p>
            <a:pPr lvl="1"/>
            <a:r>
              <a:rPr lang="en-US" dirty="0"/>
              <a:t>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Exploring triage configuration and parameters</a:t>
            </a:r>
          </a:p>
          <a:p>
            <a:pPr lvl="1"/>
            <a:r>
              <a:rPr lang="en-US" dirty="0"/>
              <a:t>Cohort and label logic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1010</Words>
  <Application>Microsoft Macintosh PowerPoint</Application>
  <PresentationFormat>Widescreen</PresentationFormat>
  <Paragraphs>159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Wingdings</vt:lpstr>
      <vt:lpstr>Simple Light</vt:lpstr>
      <vt:lpstr>PowerPoint Presentation</vt:lpstr>
      <vt:lpstr>Teamwork Question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PowerPoint Presentation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Evaluation – triage configuration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65</cp:revision>
  <dcterms:created xsi:type="dcterms:W3CDTF">2020-01-14T19:43:43Z</dcterms:created>
  <dcterms:modified xsi:type="dcterms:W3CDTF">2022-09-27T20:38:26Z</dcterms:modified>
</cp:coreProperties>
</file>