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0"/>
  </p:notesMasterIdLst>
  <p:sldIdLst>
    <p:sldId id="256" r:id="rId2"/>
    <p:sldId id="302" r:id="rId3"/>
    <p:sldId id="281" r:id="rId4"/>
    <p:sldId id="295" r:id="rId5"/>
    <p:sldId id="282" r:id="rId6"/>
    <p:sldId id="300" r:id="rId7"/>
    <p:sldId id="285" r:id="rId8"/>
    <p:sldId id="283" r:id="rId9"/>
    <p:sldId id="298" r:id="rId10"/>
    <p:sldId id="260" r:id="rId11"/>
    <p:sldId id="261" r:id="rId12"/>
    <p:sldId id="309" r:id="rId13"/>
    <p:sldId id="301" r:id="rId14"/>
    <p:sldId id="306" r:id="rId15"/>
    <p:sldId id="299" r:id="rId16"/>
    <p:sldId id="307" r:id="rId17"/>
    <p:sldId id="308" r:id="rId18"/>
    <p:sldId id="303"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30" roundtripDataSignature="AMtx7mjFyVUGRZWio+dc9dxzYsimUxNJb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93"/>
    <p:restoredTop sz="93197"/>
  </p:normalViewPr>
  <p:slideViewPr>
    <p:cSldViewPr snapToGrid="0" snapToObjects="1">
      <p:cViewPr varScale="1">
        <p:scale>
          <a:sx n="119" d="100"/>
          <a:sy n="119" d="100"/>
        </p:scale>
        <p:origin x="110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30" Type="http://customschemas.google.com/relationships/presentationmetadata" Target="metadata"/></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FB0F4E-6967-3B44-A32F-E8B1C7AE98D5}" type="doc">
      <dgm:prSet loTypeId="urn:microsoft.com/office/officeart/2005/8/layout/process5" loCatId="" qsTypeId="urn:microsoft.com/office/officeart/2005/8/quickstyle/simple1" qsCatId="simple" csTypeId="urn:microsoft.com/office/officeart/2005/8/colors/colorful1" csCatId="colorful" phldr="1"/>
      <dgm:spPr/>
      <dgm:t>
        <a:bodyPr/>
        <a:lstStyle/>
        <a:p>
          <a:endParaRPr lang="en-US"/>
        </a:p>
      </dgm:t>
    </dgm:pt>
    <dgm:pt modelId="{75350DEC-25F7-F240-A4BF-3A92E80C52F5}">
      <dgm:prSet phldrT="[Text]"/>
      <dgm:spPr>
        <a:solidFill>
          <a:schemeClr val="tx1">
            <a:lumMod val="65000"/>
            <a:lumOff val="35000"/>
          </a:schemeClr>
        </a:solidFill>
      </dgm:spPr>
      <dgm:t>
        <a:bodyPr/>
        <a:lstStyle/>
        <a:p>
          <a:r>
            <a:rPr lang="en-US" dirty="0"/>
            <a:t>Scope</a:t>
          </a:r>
        </a:p>
      </dgm:t>
    </dgm:pt>
    <dgm:pt modelId="{965794C1-5767-E94D-8105-ED104B4D33E2}" type="parTrans" cxnId="{81D07A23-EA35-C94F-81FA-E72150079877}">
      <dgm:prSet/>
      <dgm:spPr/>
      <dgm:t>
        <a:bodyPr/>
        <a:lstStyle/>
        <a:p>
          <a:endParaRPr lang="en-US"/>
        </a:p>
      </dgm:t>
    </dgm:pt>
    <dgm:pt modelId="{BAC284C6-3986-1C48-93AC-8FEBC662ECEE}" type="sibTrans" cxnId="{81D07A23-EA35-C94F-81FA-E72150079877}">
      <dgm:prSet/>
      <dgm:spPr>
        <a:solidFill>
          <a:schemeClr val="bg2"/>
        </a:solidFill>
      </dgm:spPr>
      <dgm:t>
        <a:bodyPr/>
        <a:lstStyle/>
        <a:p>
          <a:endParaRPr lang="en-US"/>
        </a:p>
      </dgm:t>
    </dgm:pt>
    <dgm:pt modelId="{4F2509E8-87E6-2347-B926-EB9BDDECA6FD}">
      <dgm:prSet phldrT="[Text]"/>
      <dgm:spPr/>
      <dgm:t>
        <a:bodyPr/>
        <a:lstStyle/>
        <a:p>
          <a:r>
            <a:rPr lang="en-US" dirty="0"/>
            <a:t>Data</a:t>
          </a:r>
        </a:p>
      </dgm:t>
    </dgm:pt>
    <dgm:pt modelId="{B4B1EEE1-8225-A643-B681-A7F3FC14ECAD}" type="parTrans" cxnId="{9BF83777-08E0-6140-9D35-BF7D8AF8A067}">
      <dgm:prSet/>
      <dgm:spPr/>
      <dgm:t>
        <a:bodyPr/>
        <a:lstStyle/>
        <a:p>
          <a:endParaRPr lang="en-US"/>
        </a:p>
      </dgm:t>
    </dgm:pt>
    <dgm:pt modelId="{748D4455-259E-4245-ADD2-8DDAC2A60773}" type="sibTrans" cxnId="{9BF83777-08E0-6140-9D35-BF7D8AF8A067}">
      <dgm:prSet/>
      <dgm:spPr/>
      <dgm:t>
        <a:bodyPr/>
        <a:lstStyle/>
        <a:p>
          <a:endParaRPr lang="en-US"/>
        </a:p>
      </dgm:t>
    </dgm:pt>
    <dgm:pt modelId="{7B079A50-DF5E-0A4C-9491-2FBAFC0F785B}">
      <dgm:prSet phldrT="[Text]"/>
      <dgm:spPr>
        <a:solidFill>
          <a:schemeClr val="accent6">
            <a:lumMod val="50000"/>
          </a:schemeClr>
        </a:solidFill>
      </dgm:spPr>
      <dgm:t>
        <a:bodyPr/>
        <a:lstStyle/>
        <a:p>
          <a:r>
            <a:rPr lang="en-US" dirty="0"/>
            <a:t>Exploration</a:t>
          </a:r>
        </a:p>
      </dgm:t>
    </dgm:pt>
    <dgm:pt modelId="{BA902E5D-518F-0749-86BA-04AA510BA959}" type="parTrans" cxnId="{A454DBA0-21A9-3941-9DF2-4DD870F537A3}">
      <dgm:prSet/>
      <dgm:spPr/>
      <dgm:t>
        <a:bodyPr/>
        <a:lstStyle/>
        <a:p>
          <a:endParaRPr lang="en-US"/>
        </a:p>
      </dgm:t>
    </dgm:pt>
    <dgm:pt modelId="{00735B98-C924-5743-B429-DBBBDEA50165}" type="sibTrans" cxnId="{A454DBA0-21A9-3941-9DF2-4DD870F537A3}">
      <dgm:prSet/>
      <dgm:spPr>
        <a:solidFill>
          <a:schemeClr val="accent6">
            <a:lumMod val="50000"/>
          </a:schemeClr>
        </a:solidFill>
      </dgm:spPr>
      <dgm:t>
        <a:bodyPr/>
        <a:lstStyle/>
        <a:p>
          <a:endParaRPr lang="en-US"/>
        </a:p>
      </dgm:t>
    </dgm:pt>
    <dgm:pt modelId="{EB4866D8-1266-8945-89C4-F4CD4F9D8A6F}">
      <dgm:prSet phldrT="[Text]"/>
      <dgm:spPr/>
      <dgm:t>
        <a:bodyPr/>
        <a:lstStyle/>
        <a:p>
          <a:r>
            <a:rPr lang="en-US" dirty="0"/>
            <a:t>Modeling</a:t>
          </a:r>
        </a:p>
      </dgm:t>
    </dgm:pt>
    <dgm:pt modelId="{4276625C-E1F0-F840-90D6-CE76DDBB799C}" type="parTrans" cxnId="{A1CEA2E5-F1DD-EF48-A85B-4A04D4565509}">
      <dgm:prSet/>
      <dgm:spPr/>
      <dgm:t>
        <a:bodyPr/>
        <a:lstStyle/>
        <a:p>
          <a:endParaRPr lang="en-US"/>
        </a:p>
      </dgm:t>
    </dgm:pt>
    <dgm:pt modelId="{206E47A8-99B6-484A-AD35-04DCB9238B9B}" type="sibTrans" cxnId="{A1CEA2E5-F1DD-EF48-A85B-4A04D4565509}">
      <dgm:prSet/>
      <dgm:spPr/>
      <dgm:t>
        <a:bodyPr/>
        <a:lstStyle/>
        <a:p>
          <a:endParaRPr lang="en-US"/>
        </a:p>
      </dgm:t>
    </dgm:pt>
    <dgm:pt modelId="{F9BD6EF9-8382-F144-B9CD-FB838C6C03F9}">
      <dgm:prSet phldrT="[Text]"/>
      <dgm:spPr/>
      <dgm:t>
        <a:bodyPr/>
        <a:lstStyle/>
        <a:p>
          <a:r>
            <a:rPr lang="en-US" dirty="0"/>
            <a:t>Get Data</a:t>
          </a:r>
        </a:p>
      </dgm:t>
    </dgm:pt>
    <dgm:pt modelId="{137D12B5-70FE-6847-BD89-CA99FC0D41AD}" type="parTrans" cxnId="{890194DD-304B-C447-9AF3-AFAE634C6D43}">
      <dgm:prSet/>
      <dgm:spPr/>
      <dgm:t>
        <a:bodyPr/>
        <a:lstStyle/>
        <a:p>
          <a:endParaRPr lang="en-US"/>
        </a:p>
      </dgm:t>
    </dgm:pt>
    <dgm:pt modelId="{49EC0DFE-61E7-374D-A1BD-7617E9E9166B}" type="sibTrans" cxnId="{890194DD-304B-C447-9AF3-AFAE634C6D43}">
      <dgm:prSet/>
      <dgm:spPr/>
      <dgm:t>
        <a:bodyPr/>
        <a:lstStyle/>
        <a:p>
          <a:endParaRPr lang="en-US"/>
        </a:p>
      </dgm:t>
    </dgm:pt>
    <dgm:pt modelId="{C8AF58C4-450C-0C4C-83CB-1474D3ADA25F}">
      <dgm:prSet phldrT="[Text]"/>
      <dgm:spPr/>
      <dgm:t>
        <a:bodyPr/>
        <a:lstStyle/>
        <a:p>
          <a:r>
            <a:rPr lang="en-US" dirty="0"/>
            <a:t>Store Data</a:t>
          </a:r>
        </a:p>
      </dgm:t>
    </dgm:pt>
    <dgm:pt modelId="{DEBC2A1C-65D7-5E43-945C-60BBA4631011}" type="parTrans" cxnId="{43B9E771-FA74-B642-9EED-7FE4A7CDF11A}">
      <dgm:prSet/>
      <dgm:spPr/>
      <dgm:t>
        <a:bodyPr/>
        <a:lstStyle/>
        <a:p>
          <a:endParaRPr lang="en-US"/>
        </a:p>
      </dgm:t>
    </dgm:pt>
    <dgm:pt modelId="{51773514-44C5-134E-A69D-D30DCA75AB37}" type="sibTrans" cxnId="{43B9E771-FA74-B642-9EED-7FE4A7CDF11A}">
      <dgm:prSet/>
      <dgm:spPr/>
      <dgm:t>
        <a:bodyPr/>
        <a:lstStyle/>
        <a:p>
          <a:endParaRPr lang="en-US"/>
        </a:p>
      </dgm:t>
    </dgm:pt>
    <dgm:pt modelId="{761579F4-10DF-F244-9532-25DEF4807D83}">
      <dgm:prSet phldrT="[Text]"/>
      <dgm:spPr/>
      <dgm:t>
        <a:bodyPr/>
        <a:lstStyle/>
        <a:p>
          <a:r>
            <a:rPr lang="en-US" dirty="0"/>
            <a:t>Link Data</a:t>
          </a:r>
        </a:p>
      </dgm:t>
    </dgm:pt>
    <dgm:pt modelId="{4C55FAFB-140B-EA49-9492-2DC8E373D8C0}" type="parTrans" cxnId="{445B7ADC-F7C5-5046-9BEE-3618E0EEE919}">
      <dgm:prSet/>
      <dgm:spPr/>
      <dgm:t>
        <a:bodyPr/>
        <a:lstStyle/>
        <a:p>
          <a:endParaRPr lang="en-US"/>
        </a:p>
      </dgm:t>
    </dgm:pt>
    <dgm:pt modelId="{3543ED0F-366F-8D44-8E9F-A843D81464D5}" type="sibTrans" cxnId="{445B7ADC-F7C5-5046-9BEE-3618E0EEE919}">
      <dgm:prSet/>
      <dgm:spPr/>
      <dgm:t>
        <a:bodyPr/>
        <a:lstStyle/>
        <a:p>
          <a:endParaRPr lang="en-US"/>
        </a:p>
      </dgm:t>
    </dgm:pt>
    <dgm:pt modelId="{5FE83F24-F694-6A4B-99C0-78300CB546E1}">
      <dgm:prSet phldrT="[Text]"/>
      <dgm:spPr/>
      <dgm:t>
        <a:bodyPr/>
        <a:lstStyle/>
        <a:p>
          <a:r>
            <a:rPr lang="en-US" dirty="0"/>
            <a:t>Rows</a:t>
          </a:r>
        </a:p>
      </dgm:t>
    </dgm:pt>
    <dgm:pt modelId="{E15C2973-AC33-0145-8745-682DFB76DED0}" type="parTrans" cxnId="{ED970163-ECEE-D849-9B40-616074ECBD3F}">
      <dgm:prSet/>
      <dgm:spPr/>
      <dgm:t>
        <a:bodyPr/>
        <a:lstStyle/>
        <a:p>
          <a:endParaRPr lang="en-US"/>
        </a:p>
      </dgm:t>
    </dgm:pt>
    <dgm:pt modelId="{A1EBC4F8-774A-B045-880A-03E7D798D46B}" type="sibTrans" cxnId="{ED970163-ECEE-D849-9B40-616074ECBD3F}">
      <dgm:prSet/>
      <dgm:spPr/>
      <dgm:t>
        <a:bodyPr/>
        <a:lstStyle/>
        <a:p>
          <a:endParaRPr lang="en-US"/>
        </a:p>
      </dgm:t>
    </dgm:pt>
    <dgm:pt modelId="{471C43CE-832D-774D-BB7A-57512EFB5879}">
      <dgm:prSet phldrT="[Text]"/>
      <dgm:spPr/>
      <dgm:t>
        <a:bodyPr/>
        <a:lstStyle/>
        <a:p>
          <a:r>
            <a:rPr lang="en-US" dirty="0"/>
            <a:t>Features</a:t>
          </a:r>
        </a:p>
      </dgm:t>
    </dgm:pt>
    <dgm:pt modelId="{C2B9F4EE-A410-1B4C-9D53-DB22DB03D31F}" type="parTrans" cxnId="{E7042CE6-A233-CB47-A6F5-D0D71F329C45}">
      <dgm:prSet/>
      <dgm:spPr/>
      <dgm:t>
        <a:bodyPr/>
        <a:lstStyle/>
        <a:p>
          <a:endParaRPr lang="en-US"/>
        </a:p>
      </dgm:t>
    </dgm:pt>
    <dgm:pt modelId="{DE50C641-CD08-A846-B7EB-02241BA70688}" type="sibTrans" cxnId="{E7042CE6-A233-CB47-A6F5-D0D71F329C45}">
      <dgm:prSet/>
      <dgm:spPr/>
      <dgm:t>
        <a:bodyPr/>
        <a:lstStyle/>
        <a:p>
          <a:endParaRPr lang="en-US"/>
        </a:p>
      </dgm:t>
    </dgm:pt>
    <dgm:pt modelId="{6E882DEC-3034-E942-B5AA-2835D77DD5C8}">
      <dgm:prSet phldrT="[Text]"/>
      <dgm:spPr/>
      <dgm:t>
        <a:bodyPr/>
        <a:lstStyle/>
        <a:p>
          <a:r>
            <a:rPr lang="en-US" dirty="0"/>
            <a:t>Labels</a:t>
          </a:r>
        </a:p>
      </dgm:t>
    </dgm:pt>
    <dgm:pt modelId="{11E32BAA-4A06-9844-B381-3F8D7D686934}" type="parTrans" cxnId="{9A8098B2-9CE9-D942-9547-38EF361DD3D4}">
      <dgm:prSet/>
      <dgm:spPr/>
      <dgm:t>
        <a:bodyPr/>
        <a:lstStyle/>
        <a:p>
          <a:endParaRPr lang="en-US"/>
        </a:p>
      </dgm:t>
    </dgm:pt>
    <dgm:pt modelId="{DE8B183B-7E7F-5749-9A67-A6C365A09A85}" type="sibTrans" cxnId="{9A8098B2-9CE9-D942-9547-38EF361DD3D4}">
      <dgm:prSet/>
      <dgm:spPr/>
      <dgm:t>
        <a:bodyPr/>
        <a:lstStyle/>
        <a:p>
          <a:endParaRPr lang="en-US"/>
        </a:p>
      </dgm:t>
    </dgm:pt>
    <dgm:pt modelId="{AE199458-77CF-8440-8970-F024006EA226}">
      <dgm:prSet phldrT="[Text]"/>
      <dgm:spPr>
        <a:solidFill>
          <a:srgbClr val="00B0F0"/>
        </a:solidFill>
      </dgm:spPr>
      <dgm:t>
        <a:bodyPr/>
        <a:lstStyle/>
        <a:p>
          <a:r>
            <a:rPr lang="en-US" dirty="0"/>
            <a:t>Model Selection</a:t>
          </a:r>
        </a:p>
      </dgm:t>
    </dgm:pt>
    <dgm:pt modelId="{8FD87771-F4E1-DC47-B38A-8EDD08A5C725}" type="parTrans" cxnId="{8497B9D0-5691-E848-8EE3-C51BC656F8B1}">
      <dgm:prSet/>
      <dgm:spPr/>
      <dgm:t>
        <a:bodyPr/>
        <a:lstStyle/>
        <a:p>
          <a:endParaRPr lang="en-US"/>
        </a:p>
      </dgm:t>
    </dgm:pt>
    <dgm:pt modelId="{89DBDFDC-5EB5-0B49-A8D0-DB22ECB982AF}" type="sibTrans" cxnId="{8497B9D0-5691-E848-8EE3-C51BC656F8B1}">
      <dgm:prSet/>
      <dgm:spPr>
        <a:solidFill>
          <a:srgbClr val="00B0F0"/>
        </a:solidFill>
      </dgm:spPr>
      <dgm:t>
        <a:bodyPr/>
        <a:lstStyle/>
        <a:p>
          <a:endParaRPr lang="en-US"/>
        </a:p>
      </dgm:t>
    </dgm:pt>
    <dgm:pt modelId="{86AA592B-D489-5D4D-93FE-79A538493DA3}">
      <dgm:prSet phldrT="[Text]"/>
      <dgm:spPr>
        <a:solidFill>
          <a:srgbClr val="00B0F0"/>
        </a:solidFill>
      </dgm:spPr>
      <dgm:t>
        <a:bodyPr/>
        <a:lstStyle/>
        <a:p>
          <a:r>
            <a:rPr lang="en-US" dirty="0"/>
            <a:t>Train-Test Splits</a:t>
          </a:r>
        </a:p>
      </dgm:t>
    </dgm:pt>
    <dgm:pt modelId="{06E1BE15-F8C7-9C4D-A90E-557728BBB1D3}" type="parTrans" cxnId="{09F5B15E-E1AD-2E4A-AFF2-C91E75C311A9}">
      <dgm:prSet/>
      <dgm:spPr/>
      <dgm:t>
        <a:bodyPr/>
        <a:lstStyle/>
        <a:p>
          <a:endParaRPr lang="en-US"/>
        </a:p>
      </dgm:t>
    </dgm:pt>
    <dgm:pt modelId="{9EB8E24C-CDF4-7B49-8A25-38E38E64AA9F}" type="sibTrans" cxnId="{09F5B15E-E1AD-2E4A-AFF2-C91E75C311A9}">
      <dgm:prSet/>
      <dgm:spPr/>
      <dgm:t>
        <a:bodyPr/>
        <a:lstStyle/>
        <a:p>
          <a:endParaRPr lang="en-US"/>
        </a:p>
      </dgm:t>
    </dgm:pt>
    <dgm:pt modelId="{69F25C00-F7E1-8B47-8544-B81240B6C7F2}">
      <dgm:prSet phldrT="[Text]"/>
      <dgm:spPr>
        <a:solidFill>
          <a:srgbClr val="00B0F0"/>
        </a:solidFill>
      </dgm:spPr>
      <dgm:t>
        <a:bodyPr/>
        <a:lstStyle/>
        <a:p>
          <a:r>
            <a:rPr lang="en-US" dirty="0"/>
            <a:t>Performance Metrics</a:t>
          </a:r>
        </a:p>
      </dgm:t>
    </dgm:pt>
    <dgm:pt modelId="{258EB4FC-8DB3-204B-AE19-757E57DBF8E2}" type="parTrans" cxnId="{FC1AC939-5A01-D84B-8800-0E045D0F93C8}">
      <dgm:prSet/>
      <dgm:spPr/>
      <dgm:t>
        <a:bodyPr/>
        <a:lstStyle/>
        <a:p>
          <a:endParaRPr lang="en-US"/>
        </a:p>
      </dgm:t>
    </dgm:pt>
    <dgm:pt modelId="{2C4AF3F2-4BEF-1E41-A9DC-C2CCA7D68218}" type="sibTrans" cxnId="{FC1AC939-5A01-D84B-8800-0E045D0F93C8}">
      <dgm:prSet/>
      <dgm:spPr/>
      <dgm:t>
        <a:bodyPr/>
        <a:lstStyle/>
        <a:p>
          <a:endParaRPr lang="en-US"/>
        </a:p>
      </dgm:t>
    </dgm:pt>
    <dgm:pt modelId="{882FED25-8C48-F941-A0FE-6B2DFF5CD464}">
      <dgm:prSet phldrT="[Text]"/>
      <dgm:spPr>
        <a:solidFill>
          <a:schemeClr val="tx1">
            <a:lumMod val="65000"/>
            <a:lumOff val="35000"/>
          </a:schemeClr>
        </a:solidFill>
      </dgm:spPr>
      <dgm:t>
        <a:bodyPr/>
        <a:lstStyle/>
        <a:p>
          <a:r>
            <a:rPr lang="en-US" dirty="0"/>
            <a:t>Model Interpretation</a:t>
          </a:r>
        </a:p>
      </dgm:t>
    </dgm:pt>
    <dgm:pt modelId="{B419AD8C-EBD7-5443-9C93-E4B849DE07B6}" type="parTrans" cxnId="{467F9BED-D392-3940-B061-1699282DB62A}">
      <dgm:prSet/>
      <dgm:spPr/>
      <dgm:t>
        <a:bodyPr/>
        <a:lstStyle/>
        <a:p>
          <a:endParaRPr lang="en-US"/>
        </a:p>
      </dgm:t>
    </dgm:pt>
    <dgm:pt modelId="{030A6B87-CA32-C340-A552-365F7A05C57F}" type="sibTrans" cxnId="{467F9BED-D392-3940-B061-1699282DB62A}">
      <dgm:prSet/>
      <dgm:spPr>
        <a:solidFill>
          <a:schemeClr val="bg2"/>
        </a:solidFill>
      </dgm:spPr>
      <dgm:t>
        <a:bodyPr/>
        <a:lstStyle/>
        <a:p>
          <a:endParaRPr lang="en-US"/>
        </a:p>
      </dgm:t>
    </dgm:pt>
    <dgm:pt modelId="{60FEA49A-52E5-FB49-B9D7-919B8E8D64F4}">
      <dgm:prSet/>
      <dgm:spPr>
        <a:solidFill>
          <a:schemeClr val="accent6">
            <a:lumMod val="50000"/>
          </a:schemeClr>
        </a:solidFill>
      </dgm:spPr>
      <dgm:t>
        <a:bodyPr/>
        <a:lstStyle/>
        <a:p>
          <a:r>
            <a:rPr lang="en-US" dirty="0"/>
            <a:t>Entities</a:t>
          </a:r>
        </a:p>
      </dgm:t>
    </dgm:pt>
    <dgm:pt modelId="{7E8F7D45-586B-A641-B509-72E0E3DB9800}" type="parTrans" cxnId="{B650C331-3E4A-9142-9766-ADC1499BB1FB}">
      <dgm:prSet/>
      <dgm:spPr/>
      <dgm:t>
        <a:bodyPr/>
        <a:lstStyle/>
        <a:p>
          <a:endParaRPr lang="en-US"/>
        </a:p>
      </dgm:t>
    </dgm:pt>
    <dgm:pt modelId="{E893C522-81CE-8546-BA58-AAD1F1CCD417}" type="sibTrans" cxnId="{B650C331-3E4A-9142-9766-ADC1499BB1FB}">
      <dgm:prSet/>
      <dgm:spPr/>
      <dgm:t>
        <a:bodyPr/>
        <a:lstStyle/>
        <a:p>
          <a:endParaRPr lang="en-US"/>
        </a:p>
      </dgm:t>
    </dgm:pt>
    <dgm:pt modelId="{8933D80B-03CB-154C-805F-13221DB1B822}">
      <dgm:prSet/>
      <dgm:spPr>
        <a:solidFill>
          <a:schemeClr val="accent6">
            <a:lumMod val="50000"/>
          </a:schemeClr>
        </a:solidFill>
      </dgm:spPr>
      <dgm:t>
        <a:bodyPr/>
        <a:lstStyle/>
        <a:p>
          <a:r>
            <a:rPr lang="en-US" dirty="0"/>
            <a:t>temporal</a:t>
          </a:r>
        </a:p>
      </dgm:t>
    </dgm:pt>
    <dgm:pt modelId="{05F6BE08-6836-6D4D-951F-A258F2E08662}" type="parTrans" cxnId="{01877F06-0601-234E-B04A-2AADE4C2D154}">
      <dgm:prSet/>
      <dgm:spPr/>
      <dgm:t>
        <a:bodyPr/>
        <a:lstStyle/>
        <a:p>
          <a:endParaRPr lang="en-US"/>
        </a:p>
      </dgm:t>
    </dgm:pt>
    <dgm:pt modelId="{59F6EB62-364A-E44D-A61C-CEA12AA8589C}" type="sibTrans" cxnId="{01877F06-0601-234E-B04A-2AADE4C2D154}">
      <dgm:prSet/>
      <dgm:spPr/>
      <dgm:t>
        <a:bodyPr/>
        <a:lstStyle/>
        <a:p>
          <a:endParaRPr lang="en-US"/>
        </a:p>
      </dgm:t>
    </dgm:pt>
    <dgm:pt modelId="{B1557D1B-A1F8-FC4B-B50D-EA46AEAC83E2}">
      <dgm:prSet/>
      <dgm:spPr>
        <a:solidFill>
          <a:schemeClr val="accent6">
            <a:lumMod val="50000"/>
          </a:schemeClr>
        </a:solidFill>
      </dgm:spPr>
      <dgm:t>
        <a:bodyPr/>
        <a:lstStyle/>
        <a:p>
          <a:r>
            <a:rPr lang="en-US" dirty="0"/>
            <a:t>Spatial</a:t>
          </a:r>
        </a:p>
      </dgm:t>
    </dgm:pt>
    <dgm:pt modelId="{301BEF8E-62FD-F942-ABEC-722E78A30EAC}" type="parTrans" cxnId="{0D418D49-B127-3C44-AF37-A060A5F8F42E}">
      <dgm:prSet/>
      <dgm:spPr/>
      <dgm:t>
        <a:bodyPr/>
        <a:lstStyle/>
        <a:p>
          <a:endParaRPr lang="en-US"/>
        </a:p>
      </dgm:t>
    </dgm:pt>
    <dgm:pt modelId="{76EC83BA-130D-EA44-8EE3-6264D4A2F0C7}" type="sibTrans" cxnId="{0D418D49-B127-3C44-AF37-A060A5F8F42E}">
      <dgm:prSet/>
      <dgm:spPr/>
      <dgm:t>
        <a:bodyPr/>
        <a:lstStyle/>
        <a:p>
          <a:endParaRPr lang="en-US"/>
        </a:p>
      </dgm:t>
    </dgm:pt>
    <dgm:pt modelId="{DDAC47D6-F859-4340-B28C-6D49EE097740}">
      <dgm:prSet/>
      <dgm:spPr>
        <a:solidFill>
          <a:schemeClr val="accent6">
            <a:lumMod val="50000"/>
          </a:schemeClr>
        </a:solidFill>
      </dgm:spPr>
      <dgm:t>
        <a:bodyPr/>
        <a:lstStyle/>
        <a:p>
          <a:r>
            <a:rPr lang="en-US" dirty="0"/>
            <a:t>…</a:t>
          </a:r>
        </a:p>
      </dgm:t>
    </dgm:pt>
    <dgm:pt modelId="{5B556703-BE01-8848-BE27-5969CF3D2B5D}" type="parTrans" cxnId="{B5AA2D8B-61D5-DB43-8D06-4875A7EB0CBD}">
      <dgm:prSet/>
      <dgm:spPr/>
      <dgm:t>
        <a:bodyPr/>
        <a:lstStyle/>
        <a:p>
          <a:endParaRPr lang="en-US"/>
        </a:p>
      </dgm:t>
    </dgm:pt>
    <dgm:pt modelId="{0A2D5029-F7E5-6C47-9CF0-D5505B2F8FFB}" type="sibTrans" cxnId="{B5AA2D8B-61D5-DB43-8D06-4875A7EB0CBD}">
      <dgm:prSet/>
      <dgm:spPr/>
      <dgm:t>
        <a:bodyPr/>
        <a:lstStyle/>
        <a:p>
          <a:endParaRPr lang="en-US"/>
        </a:p>
      </dgm:t>
    </dgm:pt>
    <dgm:pt modelId="{4861F807-1580-8C4F-9C33-66D2EDE9ABAD}">
      <dgm:prSet phldrT="[Text]"/>
      <dgm:spPr/>
      <dgm:t>
        <a:bodyPr/>
        <a:lstStyle/>
        <a:p>
          <a:r>
            <a:rPr lang="en-US" dirty="0"/>
            <a:t>Models</a:t>
          </a:r>
        </a:p>
      </dgm:t>
    </dgm:pt>
    <dgm:pt modelId="{8CC078C6-7EFD-9A46-B445-021F345DCF5A}" type="parTrans" cxnId="{881C745A-6BF5-1846-9762-D162446F8EE8}">
      <dgm:prSet/>
      <dgm:spPr/>
      <dgm:t>
        <a:bodyPr/>
        <a:lstStyle/>
        <a:p>
          <a:endParaRPr lang="en-US"/>
        </a:p>
      </dgm:t>
    </dgm:pt>
    <dgm:pt modelId="{5D77E747-1467-6249-A64A-E8E192C48D64}" type="sibTrans" cxnId="{881C745A-6BF5-1846-9762-D162446F8EE8}">
      <dgm:prSet/>
      <dgm:spPr/>
      <dgm:t>
        <a:bodyPr/>
        <a:lstStyle/>
        <a:p>
          <a:endParaRPr lang="en-US"/>
        </a:p>
      </dgm:t>
    </dgm:pt>
    <dgm:pt modelId="{917501D8-12A6-0D43-82EB-9B8BF9A095D6}">
      <dgm:prSet phldrT="[Text]"/>
      <dgm:spPr/>
      <dgm:t>
        <a:bodyPr/>
        <a:lstStyle/>
        <a:p>
          <a:r>
            <a:rPr lang="en-US" dirty="0"/>
            <a:t>Dealing with Bias and Fairness</a:t>
          </a:r>
        </a:p>
      </dgm:t>
    </dgm:pt>
    <dgm:pt modelId="{2189082E-6C82-944A-BE92-D9BC72270382}" type="parTrans" cxnId="{0E3C2485-CAF8-434B-89F0-893517E042E7}">
      <dgm:prSet/>
      <dgm:spPr/>
      <dgm:t>
        <a:bodyPr/>
        <a:lstStyle/>
        <a:p>
          <a:endParaRPr lang="en-US"/>
        </a:p>
      </dgm:t>
    </dgm:pt>
    <dgm:pt modelId="{04D5671A-AE7F-BD4E-9B86-A6A6425F59A8}" type="sibTrans" cxnId="{0E3C2485-CAF8-434B-89F0-893517E042E7}">
      <dgm:prSet/>
      <dgm:spPr/>
      <dgm:t>
        <a:bodyPr/>
        <a:lstStyle/>
        <a:p>
          <a:endParaRPr lang="en-US"/>
        </a:p>
      </dgm:t>
    </dgm:pt>
    <dgm:pt modelId="{1F12B085-E167-9940-8DCF-A46224752E8F}">
      <dgm:prSet phldrT="[Text]"/>
      <dgm:spPr>
        <a:solidFill>
          <a:schemeClr val="accent6">
            <a:lumMod val="50000"/>
          </a:schemeClr>
        </a:solidFill>
      </dgm:spPr>
      <dgm:t>
        <a:bodyPr/>
        <a:lstStyle/>
        <a:p>
          <a:r>
            <a:rPr lang="en-US" dirty="0"/>
            <a:t>Field Trial Design</a:t>
          </a:r>
        </a:p>
      </dgm:t>
    </dgm:pt>
    <dgm:pt modelId="{7A893FC9-C7B2-A646-8934-DEE2F8F265BA}" type="parTrans" cxnId="{87E2372F-44B8-7346-94AD-1B6CD49001EC}">
      <dgm:prSet/>
      <dgm:spPr/>
      <dgm:t>
        <a:bodyPr/>
        <a:lstStyle/>
        <a:p>
          <a:endParaRPr lang="en-US"/>
        </a:p>
      </dgm:t>
    </dgm:pt>
    <dgm:pt modelId="{59E7433E-EA1A-A445-8F72-1DCCEC9CF854}" type="sibTrans" cxnId="{87E2372F-44B8-7346-94AD-1B6CD49001EC}">
      <dgm:prSet/>
      <dgm:spPr>
        <a:solidFill>
          <a:schemeClr val="accent6">
            <a:lumMod val="50000"/>
          </a:schemeClr>
        </a:solidFill>
      </dgm:spPr>
      <dgm:t>
        <a:bodyPr/>
        <a:lstStyle/>
        <a:p>
          <a:endParaRPr lang="en-US"/>
        </a:p>
      </dgm:t>
    </dgm:pt>
    <dgm:pt modelId="{4300FFA5-0FE1-0644-9B26-EF0EC29D2E58}">
      <dgm:prSet phldrT="[Text]"/>
      <dgm:spPr/>
      <dgm:t>
        <a:bodyPr/>
        <a:lstStyle/>
        <a:p>
          <a:r>
            <a:rPr lang="en-US" dirty="0"/>
            <a:t>Deployment</a:t>
          </a:r>
        </a:p>
      </dgm:t>
    </dgm:pt>
    <dgm:pt modelId="{CD73BF7D-329F-4F42-9B2D-1C22A52FFC9D}" type="parTrans" cxnId="{E9A0EB78-92A5-5E4E-8437-0C6B9359762F}">
      <dgm:prSet/>
      <dgm:spPr/>
      <dgm:t>
        <a:bodyPr/>
        <a:lstStyle/>
        <a:p>
          <a:endParaRPr lang="en-US"/>
        </a:p>
      </dgm:t>
    </dgm:pt>
    <dgm:pt modelId="{2C4637A3-9257-AA41-A5B8-B87451C5F477}" type="sibTrans" cxnId="{E9A0EB78-92A5-5E4E-8437-0C6B9359762F}">
      <dgm:prSet/>
      <dgm:spPr/>
      <dgm:t>
        <a:bodyPr/>
        <a:lstStyle/>
        <a:p>
          <a:endParaRPr lang="en-US"/>
        </a:p>
      </dgm:t>
    </dgm:pt>
    <dgm:pt modelId="{B86E1618-0E2D-E84D-BCEB-2453703211F3}">
      <dgm:prSet phldrT="[Text]"/>
      <dgm:spPr>
        <a:solidFill>
          <a:srgbClr val="00B0F0"/>
        </a:solidFill>
      </dgm:spPr>
      <dgm:t>
        <a:bodyPr/>
        <a:lstStyle/>
        <a:p>
          <a:r>
            <a:rPr lang="en-US" dirty="0"/>
            <a:t>Monitoring</a:t>
          </a:r>
        </a:p>
      </dgm:t>
    </dgm:pt>
    <dgm:pt modelId="{4EFD42D0-7098-564F-980C-3F3CECAA5410}" type="parTrans" cxnId="{BE324233-F9AC-DC43-A89C-3F7FD9B5D466}">
      <dgm:prSet/>
      <dgm:spPr/>
      <dgm:t>
        <a:bodyPr/>
        <a:lstStyle/>
        <a:p>
          <a:endParaRPr lang="en-US"/>
        </a:p>
      </dgm:t>
    </dgm:pt>
    <dgm:pt modelId="{877FBD8C-7A3B-5E45-8830-1FEAB09A55C5}" type="sibTrans" cxnId="{BE324233-F9AC-DC43-A89C-3F7FD9B5D466}">
      <dgm:prSet/>
      <dgm:spPr/>
      <dgm:t>
        <a:bodyPr/>
        <a:lstStyle/>
        <a:p>
          <a:endParaRPr lang="en-US"/>
        </a:p>
      </dgm:t>
    </dgm:pt>
    <dgm:pt modelId="{63B03111-9832-1646-BDF4-5D9B749EF795}">
      <dgm:prSet phldrT="[Text]"/>
      <dgm:spPr>
        <a:solidFill>
          <a:schemeClr val="tx1">
            <a:lumMod val="65000"/>
            <a:lumOff val="35000"/>
          </a:schemeClr>
        </a:solidFill>
      </dgm:spPr>
      <dgm:t>
        <a:bodyPr/>
        <a:lstStyle/>
        <a:p>
          <a:r>
            <a:rPr lang="en-US" dirty="0"/>
            <a:t>Goals, Actions, Data, Analysis, Ethics</a:t>
          </a:r>
        </a:p>
      </dgm:t>
    </dgm:pt>
    <dgm:pt modelId="{1C812E3F-39E1-CF47-BBBD-159FAEC5C786}" type="parTrans" cxnId="{9F4BBA63-304C-604B-A391-58E4720B5BE5}">
      <dgm:prSet/>
      <dgm:spPr/>
      <dgm:t>
        <a:bodyPr/>
        <a:lstStyle/>
        <a:p>
          <a:endParaRPr lang="en-US"/>
        </a:p>
      </dgm:t>
    </dgm:pt>
    <dgm:pt modelId="{702B8123-1BB3-E349-AB4A-1A9D41698317}" type="sibTrans" cxnId="{9F4BBA63-304C-604B-A391-58E4720B5BE5}">
      <dgm:prSet/>
      <dgm:spPr/>
      <dgm:t>
        <a:bodyPr/>
        <a:lstStyle/>
        <a:p>
          <a:endParaRPr lang="en-US"/>
        </a:p>
      </dgm:t>
    </dgm:pt>
    <dgm:pt modelId="{CBF254FA-D4E0-B74E-A18D-AE53AEBD67CD}" type="pres">
      <dgm:prSet presAssocID="{E9FB0F4E-6967-3B44-A32F-E8B1C7AE98D5}" presName="diagram" presStyleCnt="0">
        <dgm:presLayoutVars>
          <dgm:dir/>
          <dgm:resizeHandles val="exact"/>
        </dgm:presLayoutVars>
      </dgm:prSet>
      <dgm:spPr/>
    </dgm:pt>
    <dgm:pt modelId="{B4D5E3D8-47D8-1A4C-9387-6DE60324DF6F}" type="pres">
      <dgm:prSet presAssocID="{75350DEC-25F7-F240-A4BF-3A92E80C52F5}" presName="node" presStyleLbl="node1" presStyleIdx="0" presStyleCnt="10">
        <dgm:presLayoutVars>
          <dgm:bulletEnabled val="1"/>
        </dgm:presLayoutVars>
      </dgm:prSet>
      <dgm:spPr/>
    </dgm:pt>
    <dgm:pt modelId="{A58869D2-B78E-DD40-ACB3-9F052F33CBCE}" type="pres">
      <dgm:prSet presAssocID="{BAC284C6-3986-1C48-93AC-8FEBC662ECEE}" presName="sibTrans" presStyleLbl="sibTrans2D1" presStyleIdx="0" presStyleCnt="9"/>
      <dgm:spPr/>
    </dgm:pt>
    <dgm:pt modelId="{814C8FA7-CFA6-FA42-8BC8-CD119ED58623}" type="pres">
      <dgm:prSet presAssocID="{BAC284C6-3986-1C48-93AC-8FEBC662ECEE}" presName="connectorText" presStyleLbl="sibTrans2D1" presStyleIdx="0" presStyleCnt="9"/>
      <dgm:spPr/>
    </dgm:pt>
    <dgm:pt modelId="{C234DD4B-5CB7-E549-AD0E-83532D584FCF}" type="pres">
      <dgm:prSet presAssocID="{4F2509E8-87E6-2347-B926-EB9BDDECA6FD}" presName="node" presStyleLbl="node1" presStyleIdx="1" presStyleCnt="10">
        <dgm:presLayoutVars>
          <dgm:bulletEnabled val="1"/>
        </dgm:presLayoutVars>
      </dgm:prSet>
      <dgm:spPr/>
    </dgm:pt>
    <dgm:pt modelId="{16C02E65-2210-C24E-8692-38A2A70EC148}" type="pres">
      <dgm:prSet presAssocID="{748D4455-259E-4245-ADD2-8DDAC2A60773}" presName="sibTrans" presStyleLbl="sibTrans2D1" presStyleIdx="1" presStyleCnt="9"/>
      <dgm:spPr/>
    </dgm:pt>
    <dgm:pt modelId="{7060A806-1549-3F45-A072-7BB9691C2D8D}" type="pres">
      <dgm:prSet presAssocID="{748D4455-259E-4245-ADD2-8DDAC2A60773}" presName="connectorText" presStyleLbl="sibTrans2D1" presStyleIdx="1" presStyleCnt="9"/>
      <dgm:spPr/>
    </dgm:pt>
    <dgm:pt modelId="{FBF1C564-B2B8-4C41-BE63-B8171F8EB76E}" type="pres">
      <dgm:prSet presAssocID="{7B079A50-DF5E-0A4C-9491-2FBAFC0F785B}" presName="node" presStyleLbl="node1" presStyleIdx="2" presStyleCnt="10">
        <dgm:presLayoutVars>
          <dgm:bulletEnabled val="1"/>
        </dgm:presLayoutVars>
      </dgm:prSet>
      <dgm:spPr/>
    </dgm:pt>
    <dgm:pt modelId="{680472FB-1DED-B043-9C18-8E9AFCBED6E9}" type="pres">
      <dgm:prSet presAssocID="{00735B98-C924-5743-B429-DBBBDEA50165}" presName="sibTrans" presStyleLbl="sibTrans2D1" presStyleIdx="2" presStyleCnt="9"/>
      <dgm:spPr/>
    </dgm:pt>
    <dgm:pt modelId="{002AA36D-CAF6-0343-B244-6F6849B9EB75}" type="pres">
      <dgm:prSet presAssocID="{00735B98-C924-5743-B429-DBBBDEA50165}" presName="connectorText" presStyleLbl="sibTrans2D1" presStyleIdx="2" presStyleCnt="9"/>
      <dgm:spPr/>
    </dgm:pt>
    <dgm:pt modelId="{CC8F3904-974E-2647-9B88-B6062079D1ED}" type="pres">
      <dgm:prSet presAssocID="{EB4866D8-1266-8945-89C4-F4CD4F9D8A6F}" presName="node" presStyleLbl="node1" presStyleIdx="3" presStyleCnt="10">
        <dgm:presLayoutVars>
          <dgm:bulletEnabled val="1"/>
        </dgm:presLayoutVars>
      </dgm:prSet>
      <dgm:spPr/>
    </dgm:pt>
    <dgm:pt modelId="{5383FDA3-64FA-604A-8CAF-995772572DB0}" type="pres">
      <dgm:prSet presAssocID="{206E47A8-99B6-484A-AD35-04DCB9238B9B}" presName="sibTrans" presStyleLbl="sibTrans2D1" presStyleIdx="3" presStyleCnt="9"/>
      <dgm:spPr/>
    </dgm:pt>
    <dgm:pt modelId="{AC48ED73-8B05-6041-911E-F23E178815C4}" type="pres">
      <dgm:prSet presAssocID="{206E47A8-99B6-484A-AD35-04DCB9238B9B}" presName="connectorText" presStyleLbl="sibTrans2D1" presStyleIdx="3" presStyleCnt="9"/>
      <dgm:spPr/>
    </dgm:pt>
    <dgm:pt modelId="{F11F753D-D453-BC4F-BACE-C4F8A11ECEA5}" type="pres">
      <dgm:prSet presAssocID="{AE199458-77CF-8440-8970-F024006EA226}" presName="node" presStyleLbl="node1" presStyleIdx="4" presStyleCnt="10">
        <dgm:presLayoutVars>
          <dgm:bulletEnabled val="1"/>
        </dgm:presLayoutVars>
      </dgm:prSet>
      <dgm:spPr/>
    </dgm:pt>
    <dgm:pt modelId="{F8E19199-589F-1946-8222-73EA4584121E}" type="pres">
      <dgm:prSet presAssocID="{89DBDFDC-5EB5-0B49-A8D0-DB22ECB982AF}" presName="sibTrans" presStyleLbl="sibTrans2D1" presStyleIdx="4" presStyleCnt="9"/>
      <dgm:spPr/>
    </dgm:pt>
    <dgm:pt modelId="{1E3ABFF9-C6C0-0441-8FEA-3F98FEF0374E}" type="pres">
      <dgm:prSet presAssocID="{89DBDFDC-5EB5-0B49-A8D0-DB22ECB982AF}" presName="connectorText" presStyleLbl="sibTrans2D1" presStyleIdx="4" presStyleCnt="9"/>
      <dgm:spPr/>
    </dgm:pt>
    <dgm:pt modelId="{529FCC09-4687-E147-80E8-2EB7609DC9CF}" type="pres">
      <dgm:prSet presAssocID="{882FED25-8C48-F941-A0FE-6B2DFF5CD464}" presName="node" presStyleLbl="node1" presStyleIdx="5" presStyleCnt="10">
        <dgm:presLayoutVars>
          <dgm:bulletEnabled val="1"/>
        </dgm:presLayoutVars>
      </dgm:prSet>
      <dgm:spPr/>
    </dgm:pt>
    <dgm:pt modelId="{5381123D-2C93-3241-8E06-B77D04CAE8EC}" type="pres">
      <dgm:prSet presAssocID="{030A6B87-CA32-C340-A552-365F7A05C57F}" presName="sibTrans" presStyleLbl="sibTrans2D1" presStyleIdx="5" presStyleCnt="9"/>
      <dgm:spPr/>
    </dgm:pt>
    <dgm:pt modelId="{2E3787C8-BF17-C343-9F7D-55355502CEE3}" type="pres">
      <dgm:prSet presAssocID="{030A6B87-CA32-C340-A552-365F7A05C57F}" presName="connectorText" presStyleLbl="sibTrans2D1" presStyleIdx="5" presStyleCnt="9"/>
      <dgm:spPr/>
    </dgm:pt>
    <dgm:pt modelId="{1850AAD1-4903-FE47-A71D-0B73E666CD99}" type="pres">
      <dgm:prSet presAssocID="{917501D8-12A6-0D43-82EB-9B8BF9A095D6}" presName="node" presStyleLbl="node1" presStyleIdx="6" presStyleCnt="10">
        <dgm:presLayoutVars>
          <dgm:bulletEnabled val="1"/>
        </dgm:presLayoutVars>
      </dgm:prSet>
      <dgm:spPr/>
    </dgm:pt>
    <dgm:pt modelId="{D7CE2DAE-ABF0-9641-AE1A-0DB79AEBD84A}" type="pres">
      <dgm:prSet presAssocID="{04D5671A-AE7F-BD4E-9B86-A6A6425F59A8}" presName="sibTrans" presStyleLbl="sibTrans2D1" presStyleIdx="6" presStyleCnt="9"/>
      <dgm:spPr/>
    </dgm:pt>
    <dgm:pt modelId="{DC4C8257-9496-D04B-A26B-2200A3FFE3E7}" type="pres">
      <dgm:prSet presAssocID="{04D5671A-AE7F-BD4E-9B86-A6A6425F59A8}" presName="connectorText" presStyleLbl="sibTrans2D1" presStyleIdx="6" presStyleCnt="9"/>
      <dgm:spPr/>
    </dgm:pt>
    <dgm:pt modelId="{0538887E-FF31-324E-B401-E87E44AFF0AA}" type="pres">
      <dgm:prSet presAssocID="{1F12B085-E167-9940-8DCF-A46224752E8F}" presName="node" presStyleLbl="node1" presStyleIdx="7" presStyleCnt="10">
        <dgm:presLayoutVars>
          <dgm:bulletEnabled val="1"/>
        </dgm:presLayoutVars>
      </dgm:prSet>
      <dgm:spPr/>
    </dgm:pt>
    <dgm:pt modelId="{92EB25B1-D4AE-754E-BD44-115E26D1FF80}" type="pres">
      <dgm:prSet presAssocID="{59E7433E-EA1A-A445-8F72-1DCCEC9CF854}" presName="sibTrans" presStyleLbl="sibTrans2D1" presStyleIdx="7" presStyleCnt="9"/>
      <dgm:spPr/>
    </dgm:pt>
    <dgm:pt modelId="{B4D2AADB-2320-D741-9683-970A9AF56C3E}" type="pres">
      <dgm:prSet presAssocID="{59E7433E-EA1A-A445-8F72-1DCCEC9CF854}" presName="connectorText" presStyleLbl="sibTrans2D1" presStyleIdx="7" presStyleCnt="9"/>
      <dgm:spPr/>
    </dgm:pt>
    <dgm:pt modelId="{C225C079-1737-3742-99A0-0A7B593214FB}" type="pres">
      <dgm:prSet presAssocID="{4300FFA5-0FE1-0644-9B26-EF0EC29D2E58}" presName="node" presStyleLbl="node1" presStyleIdx="8" presStyleCnt="10">
        <dgm:presLayoutVars>
          <dgm:bulletEnabled val="1"/>
        </dgm:presLayoutVars>
      </dgm:prSet>
      <dgm:spPr/>
    </dgm:pt>
    <dgm:pt modelId="{C8297064-9915-AB4E-A9CB-FFEA8FC197B9}" type="pres">
      <dgm:prSet presAssocID="{2C4637A3-9257-AA41-A5B8-B87451C5F477}" presName="sibTrans" presStyleLbl="sibTrans2D1" presStyleIdx="8" presStyleCnt="9"/>
      <dgm:spPr/>
    </dgm:pt>
    <dgm:pt modelId="{EDC8E22C-F874-6448-9DE8-54F7348385E0}" type="pres">
      <dgm:prSet presAssocID="{2C4637A3-9257-AA41-A5B8-B87451C5F477}" presName="connectorText" presStyleLbl="sibTrans2D1" presStyleIdx="8" presStyleCnt="9"/>
      <dgm:spPr/>
    </dgm:pt>
    <dgm:pt modelId="{098F0226-B690-1B45-B506-7C933BFB7998}" type="pres">
      <dgm:prSet presAssocID="{B86E1618-0E2D-E84D-BCEB-2453703211F3}" presName="node" presStyleLbl="node1" presStyleIdx="9" presStyleCnt="10">
        <dgm:presLayoutVars>
          <dgm:bulletEnabled val="1"/>
        </dgm:presLayoutVars>
      </dgm:prSet>
      <dgm:spPr/>
    </dgm:pt>
  </dgm:ptLst>
  <dgm:cxnLst>
    <dgm:cxn modelId="{B95DCD03-4AAD-4B42-9243-666F8DB599E8}" type="presOf" srcId="{8933D80B-03CB-154C-805F-13221DB1B822}" destId="{FBF1C564-B2B8-4C41-BE63-B8171F8EB76E}" srcOrd="0" destOrd="2" presId="urn:microsoft.com/office/officeart/2005/8/layout/process5"/>
    <dgm:cxn modelId="{30E4E603-88A2-FC48-B384-BE3A5BB6B8C0}" type="presOf" srcId="{BAC284C6-3986-1C48-93AC-8FEBC662ECEE}" destId="{814C8FA7-CFA6-FA42-8BC8-CD119ED58623}" srcOrd="1" destOrd="0" presId="urn:microsoft.com/office/officeart/2005/8/layout/process5"/>
    <dgm:cxn modelId="{B3721305-A4DC-1D4B-9870-E1245EA94AA1}" type="presOf" srcId="{5FE83F24-F694-6A4B-99C0-78300CB546E1}" destId="{CC8F3904-974E-2647-9B88-B6062079D1ED}" srcOrd="0" destOrd="1" presId="urn:microsoft.com/office/officeart/2005/8/layout/process5"/>
    <dgm:cxn modelId="{01877F06-0601-234E-B04A-2AADE4C2D154}" srcId="{7B079A50-DF5E-0A4C-9491-2FBAFC0F785B}" destId="{8933D80B-03CB-154C-805F-13221DB1B822}" srcOrd="1" destOrd="0" parTransId="{05F6BE08-6836-6D4D-951F-A258F2E08662}" sibTransId="{59F6EB62-364A-E44D-A61C-CEA12AA8589C}"/>
    <dgm:cxn modelId="{0E10E907-0ADA-4D45-9069-B9A3AC9E0310}" type="presOf" srcId="{7B079A50-DF5E-0A4C-9491-2FBAFC0F785B}" destId="{FBF1C564-B2B8-4C41-BE63-B8171F8EB76E}" srcOrd="0" destOrd="0" presId="urn:microsoft.com/office/officeart/2005/8/layout/process5"/>
    <dgm:cxn modelId="{D5992D08-7598-A94A-AD4C-62B4CD474D26}" type="presOf" srcId="{761579F4-10DF-F244-9532-25DEF4807D83}" destId="{C234DD4B-5CB7-E549-AD0E-83532D584FCF}" srcOrd="0" destOrd="3" presId="urn:microsoft.com/office/officeart/2005/8/layout/process5"/>
    <dgm:cxn modelId="{F62E5C0C-C9DB-474B-99E5-505C0287727A}" type="presOf" srcId="{B86E1618-0E2D-E84D-BCEB-2453703211F3}" destId="{098F0226-B690-1B45-B506-7C933BFB7998}" srcOrd="0" destOrd="0" presId="urn:microsoft.com/office/officeart/2005/8/layout/process5"/>
    <dgm:cxn modelId="{81D07A23-EA35-C94F-81FA-E72150079877}" srcId="{E9FB0F4E-6967-3B44-A32F-E8B1C7AE98D5}" destId="{75350DEC-25F7-F240-A4BF-3A92E80C52F5}" srcOrd="0" destOrd="0" parTransId="{965794C1-5767-E94D-8105-ED104B4D33E2}" sibTransId="{BAC284C6-3986-1C48-93AC-8FEBC662ECEE}"/>
    <dgm:cxn modelId="{BFD8C726-235C-FD40-B9F6-87513427E29C}" type="presOf" srcId="{4861F807-1580-8C4F-9C33-66D2EDE9ABAD}" destId="{CC8F3904-974E-2647-9B88-B6062079D1ED}" srcOrd="0" destOrd="4" presId="urn:microsoft.com/office/officeart/2005/8/layout/process5"/>
    <dgm:cxn modelId="{A5814027-F41C-1F45-84CD-3391AC53F8A5}" type="presOf" srcId="{DDAC47D6-F859-4340-B28C-6D49EE097740}" destId="{FBF1C564-B2B8-4C41-BE63-B8171F8EB76E}" srcOrd="0" destOrd="4" presId="urn:microsoft.com/office/officeart/2005/8/layout/process5"/>
    <dgm:cxn modelId="{4252FF2A-9D9C-154A-8E00-7845AEFA42A3}" type="presOf" srcId="{AE199458-77CF-8440-8970-F024006EA226}" destId="{F11F753D-D453-BC4F-BACE-C4F8A11ECEA5}" srcOrd="0" destOrd="0" presId="urn:microsoft.com/office/officeart/2005/8/layout/process5"/>
    <dgm:cxn modelId="{87E2372F-44B8-7346-94AD-1B6CD49001EC}" srcId="{E9FB0F4E-6967-3B44-A32F-E8B1C7AE98D5}" destId="{1F12B085-E167-9940-8DCF-A46224752E8F}" srcOrd="7" destOrd="0" parTransId="{7A893FC9-C7B2-A646-8934-DEE2F8F265BA}" sibTransId="{59E7433E-EA1A-A445-8F72-1DCCEC9CF854}"/>
    <dgm:cxn modelId="{B650C331-3E4A-9142-9766-ADC1499BB1FB}" srcId="{7B079A50-DF5E-0A4C-9491-2FBAFC0F785B}" destId="{60FEA49A-52E5-FB49-B9D7-919B8E8D64F4}" srcOrd="0" destOrd="0" parTransId="{7E8F7D45-586B-A641-B509-72E0E3DB9800}" sibTransId="{E893C522-81CE-8546-BA58-AAD1F1CCD417}"/>
    <dgm:cxn modelId="{BD857532-F26B-7C43-A239-905B90EF1A8C}" type="presOf" srcId="{E9FB0F4E-6967-3B44-A32F-E8B1C7AE98D5}" destId="{CBF254FA-D4E0-B74E-A18D-AE53AEBD67CD}" srcOrd="0" destOrd="0" presId="urn:microsoft.com/office/officeart/2005/8/layout/process5"/>
    <dgm:cxn modelId="{BE324233-F9AC-DC43-A89C-3F7FD9B5D466}" srcId="{E9FB0F4E-6967-3B44-A32F-E8B1C7AE98D5}" destId="{B86E1618-0E2D-E84D-BCEB-2453703211F3}" srcOrd="9" destOrd="0" parTransId="{4EFD42D0-7098-564F-980C-3F3CECAA5410}" sibTransId="{877FBD8C-7A3B-5E45-8830-1FEAB09A55C5}"/>
    <dgm:cxn modelId="{27375D36-313F-2A44-B2E2-0C6FE9D62D1A}" type="presOf" srcId="{75350DEC-25F7-F240-A4BF-3A92E80C52F5}" destId="{B4D5E3D8-47D8-1A4C-9387-6DE60324DF6F}" srcOrd="0" destOrd="0" presId="urn:microsoft.com/office/officeart/2005/8/layout/process5"/>
    <dgm:cxn modelId="{FC1AC939-5A01-D84B-8800-0E045D0F93C8}" srcId="{AE199458-77CF-8440-8970-F024006EA226}" destId="{69F25C00-F7E1-8B47-8544-B81240B6C7F2}" srcOrd="1" destOrd="0" parTransId="{258EB4FC-8DB3-204B-AE19-757E57DBF8E2}" sibTransId="{2C4AF3F2-4BEF-1E41-A9DC-C2CCA7D68218}"/>
    <dgm:cxn modelId="{DF8FAA3E-AA34-BD4E-87F8-31F1AB63A13B}" type="presOf" srcId="{748D4455-259E-4245-ADD2-8DDAC2A60773}" destId="{16C02E65-2210-C24E-8692-38A2A70EC148}" srcOrd="0" destOrd="0" presId="urn:microsoft.com/office/officeart/2005/8/layout/process5"/>
    <dgm:cxn modelId="{0D418D49-B127-3C44-AF37-A060A5F8F42E}" srcId="{7B079A50-DF5E-0A4C-9491-2FBAFC0F785B}" destId="{B1557D1B-A1F8-FC4B-B50D-EA46AEAC83E2}" srcOrd="2" destOrd="0" parTransId="{301BEF8E-62FD-F942-ABEC-722E78A30EAC}" sibTransId="{76EC83BA-130D-EA44-8EE3-6264D4A2F0C7}"/>
    <dgm:cxn modelId="{6A32B64F-6964-414F-AD07-B5887751C75C}" type="presOf" srcId="{882FED25-8C48-F941-A0FE-6B2DFF5CD464}" destId="{529FCC09-4687-E147-80E8-2EB7609DC9CF}" srcOrd="0" destOrd="0" presId="urn:microsoft.com/office/officeart/2005/8/layout/process5"/>
    <dgm:cxn modelId="{57E78F58-C4F1-C642-9A8E-4D1032FFACD8}" type="presOf" srcId="{471C43CE-832D-774D-BB7A-57512EFB5879}" destId="{CC8F3904-974E-2647-9B88-B6062079D1ED}" srcOrd="0" destOrd="3" presId="urn:microsoft.com/office/officeart/2005/8/layout/process5"/>
    <dgm:cxn modelId="{881C745A-6BF5-1846-9762-D162446F8EE8}" srcId="{EB4866D8-1266-8945-89C4-F4CD4F9D8A6F}" destId="{4861F807-1580-8C4F-9C33-66D2EDE9ABAD}" srcOrd="3" destOrd="0" parTransId="{8CC078C6-7EFD-9A46-B445-021F345DCF5A}" sibTransId="{5D77E747-1467-6249-A64A-E8E192C48D64}"/>
    <dgm:cxn modelId="{4D5E675C-49B8-1948-9D17-9FC44F33719A}" type="presOf" srcId="{59E7433E-EA1A-A445-8F72-1DCCEC9CF854}" destId="{B4D2AADB-2320-D741-9683-970A9AF56C3E}" srcOrd="1" destOrd="0" presId="urn:microsoft.com/office/officeart/2005/8/layout/process5"/>
    <dgm:cxn modelId="{09F5B15E-E1AD-2E4A-AFF2-C91E75C311A9}" srcId="{AE199458-77CF-8440-8970-F024006EA226}" destId="{86AA592B-D489-5D4D-93FE-79A538493DA3}" srcOrd="0" destOrd="0" parTransId="{06E1BE15-F8C7-9C4D-A90E-557728BBB1D3}" sibTransId="{9EB8E24C-CDF4-7B49-8A25-38E38E64AA9F}"/>
    <dgm:cxn modelId="{ED970163-ECEE-D849-9B40-616074ECBD3F}" srcId="{EB4866D8-1266-8945-89C4-F4CD4F9D8A6F}" destId="{5FE83F24-F694-6A4B-99C0-78300CB546E1}" srcOrd="0" destOrd="0" parTransId="{E15C2973-AC33-0145-8745-682DFB76DED0}" sibTransId="{A1EBC4F8-774A-B045-880A-03E7D798D46B}"/>
    <dgm:cxn modelId="{6C791863-053A-EA42-B1FD-F40E2AC8732E}" type="presOf" srcId="{6E882DEC-3034-E942-B5AA-2835D77DD5C8}" destId="{CC8F3904-974E-2647-9B88-B6062079D1ED}" srcOrd="0" destOrd="2" presId="urn:microsoft.com/office/officeart/2005/8/layout/process5"/>
    <dgm:cxn modelId="{9F4BBA63-304C-604B-A391-58E4720B5BE5}" srcId="{75350DEC-25F7-F240-A4BF-3A92E80C52F5}" destId="{63B03111-9832-1646-BDF4-5D9B749EF795}" srcOrd="0" destOrd="0" parTransId="{1C812E3F-39E1-CF47-BBBD-159FAEC5C786}" sibTransId="{702B8123-1BB3-E349-AB4A-1A9D41698317}"/>
    <dgm:cxn modelId="{315CA365-BBD4-8349-91E9-B1E78879A052}" type="presOf" srcId="{2C4637A3-9257-AA41-A5B8-B87451C5F477}" destId="{EDC8E22C-F874-6448-9DE8-54F7348385E0}" srcOrd="1" destOrd="0" presId="urn:microsoft.com/office/officeart/2005/8/layout/process5"/>
    <dgm:cxn modelId="{C0BF1A68-E872-0A45-B831-114F7AEF9B31}" type="presOf" srcId="{BAC284C6-3986-1C48-93AC-8FEBC662ECEE}" destId="{A58869D2-B78E-DD40-ACB3-9F052F33CBCE}" srcOrd="0" destOrd="0" presId="urn:microsoft.com/office/officeart/2005/8/layout/process5"/>
    <dgm:cxn modelId="{CCD2446D-140E-2448-AD38-D7354F2F5BD0}" type="presOf" srcId="{86AA592B-D489-5D4D-93FE-79A538493DA3}" destId="{F11F753D-D453-BC4F-BACE-C4F8A11ECEA5}" srcOrd="0" destOrd="1" presId="urn:microsoft.com/office/officeart/2005/8/layout/process5"/>
    <dgm:cxn modelId="{E1407870-18DB-5544-A0A5-2DE0EF6D62BF}" type="presOf" srcId="{EB4866D8-1266-8945-89C4-F4CD4F9D8A6F}" destId="{CC8F3904-974E-2647-9B88-B6062079D1ED}" srcOrd="0" destOrd="0" presId="urn:microsoft.com/office/officeart/2005/8/layout/process5"/>
    <dgm:cxn modelId="{43B9E771-FA74-B642-9EED-7FE4A7CDF11A}" srcId="{4F2509E8-87E6-2347-B926-EB9BDDECA6FD}" destId="{C8AF58C4-450C-0C4C-83CB-1474D3ADA25F}" srcOrd="1" destOrd="0" parTransId="{DEBC2A1C-65D7-5E43-945C-60BBA4631011}" sibTransId="{51773514-44C5-134E-A69D-D30DCA75AB37}"/>
    <dgm:cxn modelId="{BB741775-A4C8-C54B-B161-F15E4AF928EC}" type="presOf" srcId="{B1557D1B-A1F8-FC4B-B50D-EA46AEAC83E2}" destId="{FBF1C564-B2B8-4C41-BE63-B8171F8EB76E}" srcOrd="0" destOrd="3" presId="urn:microsoft.com/office/officeart/2005/8/layout/process5"/>
    <dgm:cxn modelId="{9BF83777-08E0-6140-9D35-BF7D8AF8A067}" srcId="{E9FB0F4E-6967-3B44-A32F-E8B1C7AE98D5}" destId="{4F2509E8-87E6-2347-B926-EB9BDDECA6FD}" srcOrd="1" destOrd="0" parTransId="{B4B1EEE1-8225-A643-B681-A7F3FC14ECAD}" sibTransId="{748D4455-259E-4245-ADD2-8DDAC2A60773}"/>
    <dgm:cxn modelId="{E9A0EB78-92A5-5E4E-8437-0C6B9359762F}" srcId="{E9FB0F4E-6967-3B44-A32F-E8B1C7AE98D5}" destId="{4300FFA5-0FE1-0644-9B26-EF0EC29D2E58}" srcOrd="8" destOrd="0" parTransId="{CD73BF7D-329F-4F42-9B2D-1C22A52FFC9D}" sibTransId="{2C4637A3-9257-AA41-A5B8-B87451C5F477}"/>
    <dgm:cxn modelId="{E1BE627B-6B84-9F41-8C17-2CB0A302B158}" type="presOf" srcId="{04D5671A-AE7F-BD4E-9B86-A6A6425F59A8}" destId="{D7CE2DAE-ABF0-9641-AE1A-0DB79AEBD84A}" srcOrd="0" destOrd="0" presId="urn:microsoft.com/office/officeart/2005/8/layout/process5"/>
    <dgm:cxn modelId="{1195907C-1741-0E4D-8E5E-6B3B4B259DEF}" type="presOf" srcId="{030A6B87-CA32-C340-A552-365F7A05C57F}" destId="{5381123D-2C93-3241-8E06-B77D04CAE8EC}" srcOrd="0" destOrd="0" presId="urn:microsoft.com/office/officeart/2005/8/layout/process5"/>
    <dgm:cxn modelId="{99C2797F-C2E2-3A4C-AAF0-DCC30D2AF05D}" type="presOf" srcId="{4F2509E8-87E6-2347-B926-EB9BDDECA6FD}" destId="{C234DD4B-5CB7-E549-AD0E-83532D584FCF}" srcOrd="0" destOrd="0" presId="urn:microsoft.com/office/officeart/2005/8/layout/process5"/>
    <dgm:cxn modelId="{85D7D382-FAAC-4F4E-84D6-7849E5E8FF0C}" type="presOf" srcId="{917501D8-12A6-0D43-82EB-9B8BF9A095D6}" destId="{1850AAD1-4903-FE47-A71D-0B73E666CD99}" srcOrd="0" destOrd="0" presId="urn:microsoft.com/office/officeart/2005/8/layout/process5"/>
    <dgm:cxn modelId="{0E3C2485-CAF8-434B-89F0-893517E042E7}" srcId="{E9FB0F4E-6967-3B44-A32F-E8B1C7AE98D5}" destId="{917501D8-12A6-0D43-82EB-9B8BF9A095D6}" srcOrd="6" destOrd="0" parTransId="{2189082E-6C82-944A-BE92-D9BC72270382}" sibTransId="{04D5671A-AE7F-BD4E-9B86-A6A6425F59A8}"/>
    <dgm:cxn modelId="{5F1D6487-750A-A04B-B6FA-5348ADB40AA1}" type="presOf" srcId="{2C4637A3-9257-AA41-A5B8-B87451C5F477}" destId="{C8297064-9915-AB4E-A9CB-FFEA8FC197B9}" srcOrd="0" destOrd="0" presId="urn:microsoft.com/office/officeart/2005/8/layout/process5"/>
    <dgm:cxn modelId="{B5AA2D8B-61D5-DB43-8D06-4875A7EB0CBD}" srcId="{7B079A50-DF5E-0A4C-9491-2FBAFC0F785B}" destId="{DDAC47D6-F859-4340-B28C-6D49EE097740}" srcOrd="3" destOrd="0" parTransId="{5B556703-BE01-8848-BE27-5969CF3D2B5D}" sibTransId="{0A2D5029-F7E5-6C47-9CF0-D5505B2F8FFB}"/>
    <dgm:cxn modelId="{94756F8D-4FC3-2F4F-8093-95D1E8FDA07D}" type="presOf" srcId="{89DBDFDC-5EB5-0B49-A8D0-DB22ECB982AF}" destId="{1E3ABFF9-C6C0-0441-8FEA-3F98FEF0374E}" srcOrd="1" destOrd="0" presId="urn:microsoft.com/office/officeart/2005/8/layout/process5"/>
    <dgm:cxn modelId="{78913F91-30D2-D14B-B80B-1BDF3244B2A6}" type="presOf" srcId="{1F12B085-E167-9940-8DCF-A46224752E8F}" destId="{0538887E-FF31-324E-B401-E87E44AFF0AA}" srcOrd="0" destOrd="0" presId="urn:microsoft.com/office/officeart/2005/8/layout/process5"/>
    <dgm:cxn modelId="{B494B79C-7119-2745-954F-0FE480A17145}" type="presOf" srcId="{C8AF58C4-450C-0C4C-83CB-1474D3ADA25F}" destId="{C234DD4B-5CB7-E549-AD0E-83532D584FCF}" srcOrd="0" destOrd="2" presId="urn:microsoft.com/office/officeart/2005/8/layout/process5"/>
    <dgm:cxn modelId="{A454DBA0-21A9-3941-9DF2-4DD870F537A3}" srcId="{E9FB0F4E-6967-3B44-A32F-E8B1C7AE98D5}" destId="{7B079A50-DF5E-0A4C-9491-2FBAFC0F785B}" srcOrd="2" destOrd="0" parTransId="{BA902E5D-518F-0749-86BA-04AA510BA959}" sibTransId="{00735B98-C924-5743-B429-DBBBDEA50165}"/>
    <dgm:cxn modelId="{8C017CA3-42AB-BD48-8C05-A5BDA2B79E4B}" type="presOf" srcId="{59E7433E-EA1A-A445-8F72-1DCCEC9CF854}" destId="{92EB25B1-D4AE-754E-BD44-115E26D1FF80}" srcOrd="0" destOrd="0" presId="urn:microsoft.com/office/officeart/2005/8/layout/process5"/>
    <dgm:cxn modelId="{88A5F4A3-745B-D44B-AEC4-67B96700A686}" type="presOf" srcId="{206E47A8-99B6-484A-AD35-04DCB9238B9B}" destId="{AC48ED73-8B05-6041-911E-F23E178815C4}" srcOrd="1" destOrd="0" presId="urn:microsoft.com/office/officeart/2005/8/layout/process5"/>
    <dgm:cxn modelId="{2038CBA5-A8B4-2F4F-88D5-D270FCD148DC}" type="presOf" srcId="{89DBDFDC-5EB5-0B49-A8D0-DB22ECB982AF}" destId="{F8E19199-589F-1946-8222-73EA4584121E}" srcOrd="0" destOrd="0" presId="urn:microsoft.com/office/officeart/2005/8/layout/process5"/>
    <dgm:cxn modelId="{9A8098B2-9CE9-D942-9547-38EF361DD3D4}" srcId="{EB4866D8-1266-8945-89C4-F4CD4F9D8A6F}" destId="{6E882DEC-3034-E942-B5AA-2835D77DD5C8}" srcOrd="1" destOrd="0" parTransId="{11E32BAA-4A06-9844-B381-3F8D7D686934}" sibTransId="{DE8B183B-7E7F-5749-9A67-A6C365A09A85}"/>
    <dgm:cxn modelId="{AA15AFB2-2C77-3142-AD36-8D6ED0CAACDE}" type="presOf" srcId="{04D5671A-AE7F-BD4E-9B86-A6A6425F59A8}" destId="{DC4C8257-9496-D04B-A26B-2200A3FFE3E7}" srcOrd="1" destOrd="0" presId="urn:microsoft.com/office/officeart/2005/8/layout/process5"/>
    <dgm:cxn modelId="{A56E20BA-CE81-3845-B63D-BDC1718CA0DA}" type="presOf" srcId="{F9BD6EF9-8382-F144-B9CD-FB838C6C03F9}" destId="{C234DD4B-5CB7-E549-AD0E-83532D584FCF}" srcOrd="0" destOrd="1" presId="urn:microsoft.com/office/officeart/2005/8/layout/process5"/>
    <dgm:cxn modelId="{B77E5BBC-E48A-9F44-93AA-F124CC378B7E}" type="presOf" srcId="{00735B98-C924-5743-B429-DBBBDEA50165}" destId="{680472FB-1DED-B043-9C18-8E9AFCBED6E9}" srcOrd="0" destOrd="0" presId="urn:microsoft.com/office/officeart/2005/8/layout/process5"/>
    <dgm:cxn modelId="{3DE395BD-2A5C-D449-AF86-99D3C112784F}" type="presOf" srcId="{748D4455-259E-4245-ADD2-8DDAC2A60773}" destId="{7060A806-1549-3F45-A072-7BB9691C2D8D}" srcOrd="1" destOrd="0" presId="urn:microsoft.com/office/officeart/2005/8/layout/process5"/>
    <dgm:cxn modelId="{871584CA-547D-DB48-94C4-0F86427D355B}" type="presOf" srcId="{63B03111-9832-1646-BDF4-5D9B749EF795}" destId="{B4D5E3D8-47D8-1A4C-9387-6DE60324DF6F}" srcOrd="0" destOrd="1" presId="urn:microsoft.com/office/officeart/2005/8/layout/process5"/>
    <dgm:cxn modelId="{7508F7CB-76FC-3043-811E-8A4CE7CBEBA3}" type="presOf" srcId="{60FEA49A-52E5-FB49-B9D7-919B8E8D64F4}" destId="{FBF1C564-B2B8-4C41-BE63-B8171F8EB76E}" srcOrd="0" destOrd="1" presId="urn:microsoft.com/office/officeart/2005/8/layout/process5"/>
    <dgm:cxn modelId="{A0E506CD-09B9-3549-9920-3C48F6D1CA55}" type="presOf" srcId="{69F25C00-F7E1-8B47-8544-B81240B6C7F2}" destId="{F11F753D-D453-BC4F-BACE-C4F8A11ECEA5}" srcOrd="0" destOrd="2" presId="urn:microsoft.com/office/officeart/2005/8/layout/process5"/>
    <dgm:cxn modelId="{8497B9D0-5691-E848-8EE3-C51BC656F8B1}" srcId="{E9FB0F4E-6967-3B44-A32F-E8B1C7AE98D5}" destId="{AE199458-77CF-8440-8970-F024006EA226}" srcOrd="4" destOrd="0" parTransId="{8FD87771-F4E1-DC47-B38A-8EDD08A5C725}" sibTransId="{89DBDFDC-5EB5-0B49-A8D0-DB22ECB982AF}"/>
    <dgm:cxn modelId="{445B7ADC-F7C5-5046-9BEE-3618E0EEE919}" srcId="{4F2509E8-87E6-2347-B926-EB9BDDECA6FD}" destId="{761579F4-10DF-F244-9532-25DEF4807D83}" srcOrd="2" destOrd="0" parTransId="{4C55FAFB-140B-EA49-9492-2DC8E373D8C0}" sibTransId="{3543ED0F-366F-8D44-8E9F-A843D81464D5}"/>
    <dgm:cxn modelId="{890194DD-304B-C447-9AF3-AFAE634C6D43}" srcId="{4F2509E8-87E6-2347-B926-EB9BDDECA6FD}" destId="{F9BD6EF9-8382-F144-B9CD-FB838C6C03F9}" srcOrd="0" destOrd="0" parTransId="{137D12B5-70FE-6847-BD89-CA99FC0D41AD}" sibTransId="{49EC0DFE-61E7-374D-A1BD-7617E9E9166B}"/>
    <dgm:cxn modelId="{2CEF06DE-6258-7440-8A8D-E90FA2F30839}" type="presOf" srcId="{4300FFA5-0FE1-0644-9B26-EF0EC29D2E58}" destId="{C225C079-1737-3742-99A0-0A7B593214FB}" srcOrd="0" destOrd="0" presId="urn:microsoft.com/office/officeart/2005/8/layout/process5"/>
    <dgm:cxn modelId="{A1CEA2E5-F1DD-EF48-A85B-4A04D4565509}" srcId="{E9FB0F4E-6967-3B44-A32F-E8B1C7AE98D5}" destId="{EB4866D8-1266-8945-89C4-F4CD4F9D8A6F}" srcOrd="3" destOrd="0" parTransId="{4276625C-E1F0-F840-90D6-CE76DDBB799C}" sibTransId="{206E47A8-99B6-484A-AD35-04DCB9238B9B}"/>
    <dgm:cxn modelId="{E7042CE6-A233-CB47-A6F5-D0D71F329C45}" srcId="{EB4866D8-1266-8945-89C4-F4CD4F9D8A6F}" destId="{471C43CE-832D-774D-BB7A-57512EFB5879}" srcOrd="2" destOrd="0" parTransId="{C2B9F4EE-A410-1B4C-9D53-DB22DB03D31F}" sibTransId="{DE50C641-CD08-A846-B7EB-02241BA70688}"/>
    <dgm:cxn modelId="{45F7F9E8-95D2-CA40-854F-9EFFBA8C51D6}" type="presOf" srcId="{206E47A8-99B6-484A-AD35-04DCB9238B9B}" destId="{5383FDA3-64FA-604A-8CAF-995772572DB0}" srcOrd="0" destOrd="0" presId="urn:microsoft.com/office/officeart/2005/8/layout/process5"/>
    <dgm:cxn modelId="{467F9BED-D392-3940-B061-1699282DB62A}" srcId="{E9FB0F4E-6967-3B44-A32F-E8B1C7AE98D5}" destId="{882FED25-8C48-F941-A0FE-6B2DFF5CD464}" srcOrd="5" destOrd="0" parTransId="{B419AD8C-EBD7-5443-9C93-E4B849DE07B6}" sibTransId="{030A6B87-CA32-C340-A552-365F7A05C57F}"/>
    <dgm:cxn modelId="{ACB3C1F8-AF17-F641-83DF-2B77AC2173F2}" type="presOf" srcId="{030A6B87-CA32-C340-A552-365F7A05C57F}" destId="{2E3787C8-BF17-C343-9F7D-55355502CEE3}" srcOrd="1" destOrd="0" presId="urn:microsoft.com/office/officeart/2005/8/layout/process5"/>
    <dgm:cxn modelId="{E57CD3FB-72DE-F644-89FB-39D8FB6599FA}" type="presOf" srcId="{00735B98-C924-5743-B429-DBBBDEA50165}" destId="{002AA36D-CAF6-0343-B244-6F6849B9EB75}" srcOrd="1" destOrd="0" presId="urn:microsoft.com/office/officeart/2005/8/layout/process5"/>
    <dgm:cxn modelId="{7F8A83C4-DF92-674F-9901-9E29B216E0A2}" type="presParOf" srcId="{CBF254FA-D4E0-B74E-A18D-AE53AEBD67CD}" destId="{B4D5E3D8-47D8-1A4C-9387-6DE60324DF6F}" srcOrd="0" destOrd="0" presId="urn:microsoft.com/office/officeart/2005/8/layout/process5"/>
    <dgm:cxn modelId="{A08B2B19-5656-5E46-BB58-7FE7B6C3A7C9}" type="presParOf" srcId="{CBF254FA-D4E0-B74E-A18D-AE53AEBD67CD}" destId="{A58869D2-B78E-DD40-ACB3-9F052F33CBCE}" srcOrd="1" destOrd="0" presId="urn:microsoft.com/office/officeart/2005/8/layout/process5"/>
    <dgm:cxn modelId="{C454612D-F0F0-E14D-8E48-86577D0681D6}" type="presParOf" srcId="{A58869D2-B78E-DD40-ACB3-9F052F33CBCE}" destId="{814C8FA7-CFA6-FA42-8BC8-CD119ED58623}" srcOrd="0" destOrd="0" presId="urn:microsoft.com/office/officeart/2005/8/layout/process5"/>
    <dgm:cxn modelId="{71DD84D1-0B88-C84F-AE6E-112D74268CE8}" type="presParOf" srcId="{CBF254FA-D4E0-B74E-A18D-AE53AEBD67CD}" destId="{C234DD4B-5CB7-E549-AD0E-83532D584FCF}" srcOrd="2" destOrd="0" presId="urn:microsoft.com/office/officeart/2005/8/layout/process5"/>
    <dgm:cxn modelId="{A6608B84-5BAF-A846-85DB-0D0B91E37986}" type="presParOf" srcId="{CBF254FA-D4E0-B74E-A18D-AE53AEBD67CD}" destId="{16C02E65-2210-C24E-8692-38A2A70EC148}" srcOrd="3" destOrd="0" presId="urn:microsoft.com/office/officeart/2005/8/layout/process5"/>
    <dgm:cxn modelId="{DDA86523-6C9F-E448-845B-0A42D6E12684}" type="presParOf" srcId="{16C02E65-2210-C24E-8692-38A2A70EC148}" destId="{7060A806-1549-3F45-A072-7BB9691C2D8D}" srcOrd="0" destOrd="0" presId="urn:microsoft.com/office/officeart/2005/8/layout/process5"/>
    <dgm:cxn modelId="{E512A88E-2481-0A4E-9C24-EB75ACF64300}" type="presParOf" srcId="{CBF254FA-D4E0-B74E-A18D-AE53AEBD67CD}" destId="{FBF1C564-B2B8-4C41-BE63-B8171F8EB76E}" srcOrd="4" destOrd="0" presId="urn:microsoft.com/office/officeart/2005/8/layout/process5"/>
    <dgm:cxn modelId="{9D8126B7-D264-0641-A0BE-EA0877F06B45}" type="presParOf" srcId="{CBF254FA-D4E0-B74E-A18D-AE53AEBD67CD}" destId="{680472FB-1DED-B043-9C18-8E9AFCBED6E9}" srcOrd="5" destOrd="0" presId="urn:microsoft.com/office/officeart/2005/8/layout/process5"/>
    <dgm:cxn modelId="{56198BEB-49F7-2C4B-8D22-8DBDD2B6C84D}" type="presParOf" srcId="{680472FB-1DED-B043-9C18-8E9AFCBED6E9}" destId="{002AA36D-CAF6-0343-B244-6F6849B9EB75}" srcOrd="0" destOrd="0" presId="urn:microsoft.com/office/officeart/2005/8/layout/process5"/>
    <dgm:cxn modelId="{5C2B0342-8FFD-164D-AD17-CD41A98EF156}" type="presParOf" srcId="{CBF254FA-D4E0-B74E-A18D-AE53AEBD67CD}" destId="{CC8F3904-974E-2647-9B88-B6062079D1ED}" srcOrd="6" destOrd="0" presId="urn:microsoft.com/office/officeart/2005/8/layout/process5"/>
    <dgm:cxn modelId="{9C15ACB1-1411-DD42-A865-934CA5C7156B}" type="presParOf" srcId="{CBF254FA-D4E0-B74E-A18D-AE53AEBD67CD}" destId="{5383FDA3-64FA-604A-8CAF-995772572DB0}" srcOrd="7" destOrd="0" presId="urn:microsoft.com/office/officeart/2005/8/layout/process5"/>
    <dgm:cxn modelId="{DC9BD835-FC77-4E4F-ACB0-CA983131FD0B}" type="presParOf" srcId="{5383FDA3-64FA-604A-8CAF-995772572DB0}" destId="{AC48ED73-8B05-6041-911E-F23E178815C4}" srcOrd="0" destOrd="0" presId="urn:microsoft.com/office/officeart/2005/8/layout/process5"/>
    <dgm:cxn modelId="{5C74A403-0B11-AF4B-9244-65D39232F884}" type="presParOf" srcId="{CBF254FA-D4E0-B74E-A18D-AE53AEBD67CD}" destId="{F11F753D-D453-BC4F-BACE-C4F8A11ECEA5}" srcOrd="8" destOrd="0" presId="urn:microsoft.com/office/officeart/2005/8/layout/process5"/>
    <dgm:cxn modelId="{485F9726-05AC-F441-8FE0-385E5B103E36}" type="presParOf" srcId="{CBF254FA-D4E0-B74E-A18D-AE53AEBD67CD}" destId="{F8E19199-589F-1946-8222-73EA4584121E}" srcOrd="9" destOrd="0" presId="urn:microsoft.com/office/officeart/2005/8/layout/process5"/>
    <dgm:cxn modelId="{678B64E3-BB14-9443-9C28-BAF379A94C2A}" type="presParOf" srcId="{F8E19199-589F-1946-8222-73EA4584121E}" destId="{1E3ABFF9-C6C0-0441-8FEA-3F98FEF0374E}" srcOrd="0" destOrd="0" presId="urn:microsoft.com/office/officeart/2005/8/layout/process5"/>
    <dgm:cxn modelId="{82332E0B-3DF2-A24D-BC83-2EBFB8E2E536}" type="presParOf" srcId="{CBF254FA-D4E0-B74E-A18D-AE53AEBD67CD}" destId="{529FCC09-4687-E147-80E8-2EB7609DC9CF}" srcOrd="10" destOrd="0" presId="urn:microsoft.com/office/officeart/2005/8/layout/process5"/>
    <dgm:cxn modelId="{84E727FC-8DF8-9948-B439-07C8E787C3A6}" type="presParOf" srcId="{CBF254FA-D4E0-B74E-A18D-AE53AEBD67CD}" destId="{5381123D-2C93-3241-8E06-B77D04CAE8EC}" srcOrd="11" destOrd="0" presId="urn:microsoft.com/office/officeart/2005/8/layout/process5"/>
    <dgm:cxn modelId="{782EF668-7538-6A4E-B319-8B048FFE4044}" type="presParOf" srcId="{5381123D-2C93-3241-8E06-B77D04CAE8EC}" destId="{2E3787C8-BF17-C343-9F7D-55355502CEE3}" srcOrd="0" destOrd="0" presId="urn:microsoft.com/office/officeart/2005/8/layout/process5"/>
    <dgm:cxn modelId="{6AEAA92D-C4D5-D643-8CD4-71C3C81BEC92}" type="presParOf" srcId="{CBF254FA-D4E0-B74E-A18D-AE53AEBD67CD}" destId="{1850AAD1-4903-FE47-A71D-0B73E666CD99}" srcOrd="12" destOrd="0" presId="urn:microsoft.com/office/officeart/2005/8/layout/process5"/>
    <dgm:cxn modelId="{063A4DBB-D75A-ED40-B0C7-C31F5B69AAC9}" type="presParOf" srcId="{CBF254FA-D4E0-B74E-A18D-AE53AEBD67CD}" destId="{D7CE2DAE-ABF0-9641-AE1A-0DB79AEBD84A}" srcOrd="13" destOrd="0" presId="urn:microsoft.com/office/officeart/2005/8/layout/process5"/>
    <dgm:cxn modelId="{0AD1E0B4-C417-0647-9C40-7D0AFD2699D0}" type="presParOf" srcId="{D7CE2DAE-ABF0-9641-AE1A-0DB79AEBD84A}" destId="{DC4C8257-9496-D04B-A26B-2200A3FFE3E7}" srcOrd="0" destOrd="0" presId="urn:microsoft.com/office/officeart/2005/8/layout/process5"/>
    <dgm:cxn modelId="{345AAA4E-7EE1-C44D-B312-3D470151EE07}" type="presParOf" srcId="{CBF254FA-D4E0-B74E-A18D-AE53AEBD67CD}" destId="{0538887E-FF31-324E-B401-E87E44AFF0AA}" srcOrd="14" destOrd="0" presId="urn:microsoft.com/office/officeart/2005/8/layout/process5"/>
    <dgm:cxn modelId="{274BBA1F-00C9-4243-B04B-070A035D8E9F}" type="presParOf" srcId="{CBF254FA-D4E0-B74E-A18D-AE53AEBD67CD}" destId="{92EB25B1-D4AE-754E-BD44-115E26D1FF80}" srcOrd="15" destOrd="0" presId="urn:microsoft.com/office/officeart/2005/8/layout/process5"/>
    <dgm:cxn modelId="{3F5A20A5-5E14-734D-BDC8-243E9B365827}" type="presParOf" srcId="{92EB25B1-D4AE-754E-BD44-115E26D1FF80}" destId="{B4D2AADB-2320-D741-9683-970A9AF56C3E}" srcOrd="0" destOrd="0" presId="urn:microsoft.com/office/officeart/2005/8/layout/process5"/>
    <dgm:cxn modelId="{9D22F929-339A-844D-9885-66AB1512A8AB}" type="presParOf" srcId="{CBF254FA-D4E0-B74E-A18D-AE53AEBD67CD}" destId="{C225C079-1737-3742-99A0-0A7B593214FB}" srcOrd="16" destOrd="0" presId="urn:microsoft.com/office/officeart/2005/8/layout/process5"/>
    <dgm:cxn modelId="{8E9D851C-5056-C849-9EBF-A78085CCC5D8}" type="presParOf" srcId="{CBF254FA-D4E0-B74E-A18D-AE53AEBD67CD}" destId="{C8297064-9915-AB4E-A9CB-FFEA8FC197B9}" srcOrd="17" destOrd="0" presId="urn:microsoft.com/office/officeart/2005/8/layout/process5"/>
    <dgm:cxn modelId="{94895D36-40FD-1046-B05E-C751DB16DF6D}" type="presParOf" srcId="{C8297064-9915-AB4E-A9CB-FFEA8FC197B9}" destId="{EDC8E22C-F874-6448-9DE8-54F7348385E0}" srcOrd="0" destOrd="0" presId="urn:microsoft.com/office/officeart/2005/8/layout/process5"/>
    <dgm:cxn modelId="{AEDD76F6-F2A2-594E-A0EE-C6571AC46FF2}" type="presParOf" srcId="{CBF254FA-D4E0-B74E-A18D-AE53AEBD67CD}" destId="{098F0226-B690-1B45-B506-7C933BFB7998}" srcOrd="1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D5E3D8-47D8-1A4C-9387-6DE60324DF6F}">
      <dsp:nvSpPr>
        <dsp:cNvPr id="0" name=""/>
        <dsp:cNvSpPr/>
      </dsp:nvSpPr>
      <dsp:spPr>
        <a:xfrm>
          <a:off x="5175" y="487487"/>
          <a:ext cx="2262701" cy="1357621"/>
        </a:xfrm>
        <a:prstGeom prst="roundRect">
          <a:avLst>
            <a:gd name="adj" fmla="val 10000"/>
          </a:avLst>
        </a:prstGeom>
        <a:solidFill>
          <a:schemeClr val="tx1">
            <a:lumMod val="65000"/>
            <a:lumOff val="3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Scope</a:t>
          </a:r>
        </a:p>
        <a:p>
          <a:pPr marL="114300" lvl="1" indent="-114300" algn="l" defTabSz="577850">
            <a:lnSpc>
              <a:spcPct val="90000"/>
            </a:lnSpc>
            <a:spcBef>
              <a:spcPct val="0"/>
            </a:spcBef>
            <a:spcAft>
              <a:spcPct val="15000"/>
            </a:spcAft>
            <a:buChar char="•"/>
          </a:pPr>
          <a:r>
            <a:rPr lang="en-US" sz="1300" kern="1200" dirty="0"/>
            <a:t>Goals, Actions, Data, Analysis, Ethics</a:t>
          </a:r>
        </a:p>
      </dsp:txBody>
      <dsp:txXfrm>
        <a:off x="44938" y="527250"/>
        <a:ext cx="2183175" cy="1278095"/>
      </dsp:txXfrm>
    </dsp:sp>
    <dsp:sp modelId="{A58869D2-B78E-DD40-ACB3-9F052F33CBCE}">
      <dsp:nvSpPr>
        <dsp:cNvPr id="0" name=""/>
        <dsp:cNvSpPr/>
      </dsp:nvSpPr>
      <dsp:spPr>
        <a:xfrm>
          <a:off x="2466994" y="885723"/>
          <a:ext cx="479692" cy="561150"/>
        </a:xfrm>
        <a:prstGeom prst="rightArrow">
          <a:avLst>
            <a:gd name="adj1" fmla="val 60000"/>
            <a:gd name="adj2" fmla="val 50000"/>
          </a:avLst>
        </a:prstGeom>
        <a:solidFill>
          <a:schemeClr val="bg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466994" y="997953"/>
        <a:ext cx="335784" cy="336690"/>
      </dsp:txXfrm>
    </dsp:sp>
    <dsp:sp modelId="{C234DD4B-5CB7-E549-AD0E-83532D584FCF}">
      <dsp:nvSpPr>
        <dsp:cNvPr id="0" name=""/>
        <dsp:cNvSpPr/>
      </dsp:nvSpPr>
      <dsp:spPr>
        <a:xfrm>
          <a:off x="3172957" y="487487"/>
          <a:ext cx="2262701" cy="135762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Data</a:t>
          </a:r>
        </a:p>
        <a:p>
          <a:pPr marL="114300" lvl="1" indent="-114300" algn="l" defTabSz="577850">
            <a:lnSpc>
              <a:spcPct val="90000"/>
            </a:lnSpc>
            <a:spcBef>
              <a:spcPct val="0"/>
            </a:spcBef>
            <a:spcAft>
              <a:spcPct val="15000"/>
            </a:spcAft>
            <a:buChar char="•"/>
          </a:pPr>
          <a:r>
            <a:rPr lang="en-US" sz="1300" kern="1200" dirty="0"/>
            <a:t>Get Data</a:t>
          </a:r>
        </a:p>
        <a:p>
          <a:pPr marL="114300" lvl="1" indent="-114300" algn="l" defTabSz="577850">
            <a:lnSpc>
              <a:spcPct val="90000"/>
            </a:lnSpc>
            <a:spcBef>
              <a:spcPct val="0"/>
            </a:spcBef>
            <a:spcAft>
              <a:spcPct val="15000"/>
            </a:spcAft>
            <a:buChar char="•"/>
          </a:pPr>
          <a:r>
            <a:rPr lang="en-US" sz="1300" kern="1200" dirty="0"/>
            <a:t>Store Data</a:t>
          </a:r>
        </a:p>
        <a:p>
          <a:pPr marL="114300" lvl="1" indent="-114300" algn="l" defTabSz="577850">
            <a:lnSpc>
              <a:spcPct val="90000"/>
            </a:lnSpc>
            <a:spcBef>
              <a:spcPct val="0"/>
            </a:spcBef>
            <a:spcAft>
              <a:spcPct val="15000"/>
            </a:spcAft>
            <a:buChar char="•"/>
          </a:pPr>
          <a:r>
            <a:rPr lang="en-US" sz="1300" kern="1200" dirty="0"/>
            <a:t>Link Data</a:t>
          </a:r>
        </a:p>
      </dsp:txBody>
      <dsp:txXfrm>
        <a:off x="3212720" y="527250"/>
        <a:ext cx="2183175" cy="1278095"/>
      </dsp:txXfrm>
    </dsp:sp>
    <dsp:sp modelId="{16C02E65-2210-C24E-8692-38A2A70EC148}">
      <dsp:nvSpPr>
        <dsp:cNvPr id="0" name=""/>
        <dsp:cNvSpPr/>
      </dsp:nvSpPr>
      <dsp:spPr>
        <a:xfrm>
          <a:off x="5634777" y="885723"/>
          <a:ext cx="479692" cy="56115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634777" y="997953"/>
        <a:ext cx="335784" cy="336690"/>
      </dsp:txXfrm>
    </dsp:sp>
    <dsp:sp modelId="{FBF1C564-B2B8-4C41-BE63-B8171F8EB76E}">
      <dsp:nvSpPr>
        <dsp:cNvPr id="0" name=""/>
        <dsp:cNvSpPr/>
      </dsp:nvSpPr>
      <dsp:spPr>
        <a:xfrm>
          <a:off x="6340740" y="487487"/>
          <a:ext cx="2262701" cy="1357621"/>
        </a:xfrm>
        <a:prstGeom prst="roundRect">
          <a:avLst>
            <a:gd name="adj" fmla="val 10000"/>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Exploration</a:t>
          </a:r>
        </a:p>
        <a:p>
          <a:pPr marL="114300" lvl="1" indent="-114300" algn="l" defTabSz="577850">
            <a:lnSpc>
              <a:spcPct val="90000"/>
            </a:lnSpc>
            <a:spcBef>
              <a:spcPct val="0"/>
            </a:spcBef>
            <a:spcAft>
              <a:spcPct val="15000"/>
            </a:spcAft>
            <a:buChar char="•"/>
          </a:pPr>
          <a:r>
            <a:rPr lang="en-US" sz="1300" kern="1200" dirty="0"/>
            <a:t>Entities</a:t>
          </a:r>
        </a:p>
        <a:p>
          <a:pPr marL="114300" lvl="1" indent="-114300" algn="l" defTabSz="577850">
            <a:lnSpc>
              <a:spcPct val="90000"/>
            </a:lnSpc>
            <a:spcBef>
              <a:spcPct val="0"/>
            </a:spcBef>
            <a:spcAft>
              <a:spcPct val="15000"/>
            </a:spcAft>
            <a:buChar char="•"/>
          </a:pPr>
          <a:r>
            <a:rPr lang="en-US" sz="1300" kern="1200" dirty="0"/>
            <a:t>temporal</a:t>
          </a:r>
        </a:p>
        <a:p>
          <a:pPr marL="114300" lvl="1" indent="-114300" algn="l" defTabSz="577850">
            <a:lnSpc>
              <a:spcPct val="90000"/>
            </a:lnSpc>
            <a:spcBef>
              <a:spcPct val="0"/>
            </a:spcBef>
            <a:spcAft>
              <a:spcPct val="15000"/>
            </a:spcAft>
            <a:buChar char="•"/>
          </a:pPr>
          <a:r>
            <a:rPr lang="en-US" sz="1300" kern="1200" dirty="0"/>
            <a:t>Spatial</a:t>
          </a:r>
        </a:p>
        <a:p>
          <a:pPr marL="114300" lvl="1" indent="-114300" algn="l" defTabSz="577850">
            <a:lnSpc>
              <a:spcPct val="90000"/>
            </a:lnSpc>
            <a:spcBef>
              <a:spcPct val="0"/>
            </a:spcBef>
            <a:spcAft>
              <a:spcPct val="15000"/>
            </a:spcAft>
            <a:buChar char="•"/>
          </a:pPr>
          <a:r>
            <a:rPr lang="en-US" sz="1300" kern="1200" dirty="0"/>
            <a:t>…</a:t>
          </a:r>
        </a:p>
      </dsp:txBody>
      <dsp:txXfrm>
        <a:off x="6380503" y="527250"/>
        <a:ext cx="2183175" cy="1278095"/>
      </dsp:txXfrm>
    </dsp:sp>
    <dsp:sp modelId="{680472FB-1DED-B043-9C18-8E9AFCBED6E9}">
      <dsp:nvSpPr>
        <dsp:cNvPr id="0" name=""/>
        <dsp:cNvSpPr/>
      </dsp:nvSpPr>
      <dsp:spPr>
        <a:xfrm>
          <a:off x="8802559" y="885723"/>
          <a:ext cx="479692" cy="561150"/>
        </a:xfrm>
        <a:prstGeom prst="rightArrow">
          <a:avLst>
            <a:gd name="adj1" fmla="val 60000"/>
            <a:gd name="adj2" fmla="val 50000"/>
          </a:avLst>
        </a:prstGeom>
        <a:solidFill>
          <a:schemeClr val="accent6">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8802559" y="997953"/>
        <a:ext cx="335784" cy="336690"/>
      </dsp:txXfrm>
    </dsp:sp>
    <dsp:sp modelId="{CC8F3904-974E-2647-9B88-B6062079D1ED}">
      <dsp:nvSpPr>
        <dsp:cNvPr id="0" name=""/>
        <dsp:cNvSpPr/>
      </dsp:nvSpPr>
      <dsp:spPr>
        <a:xfrm>
          <a:off x="9508522" y="487487"/>
          <a:ext cx="2262701" cy="1357621"/>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Modeling</a:t>
          </a:r>
        </a:p>
        <a:p>
          <a:pPr marL="114300" lvl="1" indent="-114300" algn="l" defTabSz="577850">
            <a:lnSpc>
              <a:spcPct val="90000"/>
            </a:lnSpc>
            <a:spcBef>
              <a:spcPct val="0"/>
            </a:spcBef>
            <a:spcAft>
              <a:spcPct val="15000"/>
            </a:spcAft>
            <a:buChar char="•"/>
          </a:pPr>
          <a:r>
            <a:rPr lang="en-US" sz="1300" kern="1200" dirty="0"/>
            <a:t>Rows</a:t>
          </a:r>
        </a:p>
        <a:p>
          <a:pPr marL="114300" lvl="1" indent="-114300" algn="l" defTabSz="577850">
            <a:lnSpc>
              <a:spcPct val="90000"/>
            </a:lnSpc>
            <a:spcBef>
              <a:spcPct val="0"/>
            </a:spcBef>
            <a:spcAft>
              <a:spcPct val="15000"/>
            </a:spcAft>
            <a:buChar char="•"/>
          </a:pPr>
          <a:r>
            <a:rPr lang="en-US" sz="1300" kern="1200" dirty="0"/>
            <a:t>Labels</a:t>
          </a:r>
        </a:p>
        <a:p>
          <a:pPr marL="114300" lvl="1" indent="-114300" algn="l" defTabSz="577850">
            <a:lnSpc>
              <a:spcPct val="90000"/>
            </a:lnSpc>
            <a:spcBef>
              <a:spcPct val="0"/>
            </a:spcBef>
            <a:spcAft>
              <a:spcPct val="15000"/>
            </a:spcAft>
            <a:buChar char="•"/>
          </a:pPr>
          <a:r>
            <a:rPr lang="en-US" sz="1300" kern="1200" dirty="0"/>
            <a:t>Features</a:t>
          </a:r>
        </a:p>
        <a:p>
          <a:pPr marL="114300" lvl="1" indent="-114300" algn="l" defTabSz="577850">
            <a:lnSpc>
              <a:spcPct val="90000"/>
            </a:lnSpc>
            <a:spcBef>
              <a:spcPct val="0"/>
            </a:spcBef>
            <a:spcAft>
              <a:spcPct val="15000"/>
            </a:spcAft>
            <a:buChar char="•"/>
          </a:pPr>
          <a:r>
            <a:rPr lang="en-US" sz="1300" kern="1200" dirty="0"/>
            <a:t>Models</a:t>
          </a:r>
        </a:p>
      </dsp:txBody>
      <dsp:txXfrm>
        <a:off x="9548285" y="527250"/>
        <a:ext cx="2183175" cy="1278095"/>
      </dsp:txXfrm>
    </dsp:sp>
    <dsp:sp modelId="{5383FDA3-64FA-604A-8CAF-995772572DB0}">
      <dsp:nvSpPr>
        <dsp:cNvPr id="0" name=""/>
        <dsp:cNvSpPr/>
      </dsp:nvSpPr>
      <dsp:spPr>
        <a:xfrm rot="5400000">
          <a:off x="10400027" y="2003497"/>
          <a:ext cx="479692" cy="56115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10471528" y="2044226"/>
        <a:ext cx="336690" cy="335784"/>
      </dsp:txXfrm>
    </dsp:sp>
    <dsp:sp modelId="{F11F753D-D453-BC4F-BACE-C4F8A11ECEA5}">
      <dsp:nvSpPr>
        <dsp:cNvPr id="0" name=""/>
        <dsp:cNvSpPr/>
      </dsp:nvSpPr>
      <dsp:spPr>
        <a:xfrm>
          <a:off x="9508522" y="2750189"/>
          <a:ext cx="2262701" cy="1357621"/>
        </a:xfrm>
        <a:prstGeom prst="roundRect">
          <a:avLst>
            <a:gd name="adj" fmla="val 1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Model Selection</a:t>
          </a:r>
        </a:p>
        <a:p>
          <a:pPr marL="114300" lvl="1" indent="-114300" algn="l" defTabSz="577850">
            <a:lnSpc>
              <a:spcPct val="90000"/>
            </a:lnSpc>
            <a:spcBef>
              <a:spcPct val="0"/>
            </a:spcBef>
            <a:spcAft>
              <a:spcPct val="15000"/>
            </a:spcAft>
            <a:buChar char="•"/>
          </a:pPr>
          <a:r>
            <a:rPr lang="en-US" sz="1300" kern="1200" dirty="0"/>
            <a:t>Train-Test Splits</a:t>
          </a:r>
        </a:p>
        <a:p>
          <a:pPr marL="114300" lvl="1" indent="-114300" algn="l" defTabSz="577850">
            <a:lnSpc>
              <a:spcPct val="90000"/>
            </a:lnSpc>
            <a:spcBef>
              <a:spcPct val="0"/>
            </a:spcBef>
            <a:spcAft>
              <a:spcPct val="15000"/>
            </a:spcAft>
            <a:buChar char="•"/>
          </a:pPr>
          <a:r>
            <a:rPr lang="en-US" sz="1300" kern="1200" dirty="0"/>
            <a:t>Performance Metrics</a:t>
          </a:r>
        </a:p>
      </dsp:txBody>
      <dsp:txXfrm>
        <a:off x="9548285" y="2789952"/>
        <a:ext cx="2183175" cy="1278095"/>
      </dsp:txXfrm>
    </dsp:sp>
    <dsp:sp modelId="{F8E19199-589F-1946-8222-73EA4584121E}">
      <dsp:nvSpPr>
        <dsp:cNvPr id="0" name=""/>
        <dsp:cNvSpPr/>
      </dsp:nvSpPr>
      <dsp:spPr>
        <a:xfrm rot="10800000">
          <a:off x="8829712" y="3148424"/>
          <a:ext cx="479692" cy="561150"/>
        </a:xfrm>
        <a:prstGeom prst="rightArrow">
          <a:avLst>
            <a:gd name="adj1" fmla="val 60000"/>
            <a:gd name="adj2" fmla="val 50000"/>
          </a:avLst>
        </a:prstGeom>
        <a:solidFill>
          <a:srgbClr val="00B0F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8973620" y="3260654"/>
        <a:ext cx="335784" cy="336690"/>
      </dsp:txXfrm>
    </dsp:sp>
    <dsp:sp modelId="{529FCC09-4687-E147-80E8-2EB7609DC9CF}">
      <dsp:nvSpPr>
        <dsp:cNvPr id="0" name=""/>
        <dsp:cNvSpPr/>
      </dsp:nvSpPr>
      <dsp:spPr>
        <a:xfrm>
          <a:off x="6340740" y="2750189"/>
          <a:ext cx="2262701" cy="1357621"/>
        </a:xfrm>
        <a:prstGeom prst="roundRect">
          <a:avLst>
            <a:gd name="adj" fmla="val 10000"/>
          </a:avLst>
        </a:prstGeom>
        <a:solidFill>
          <a:schemeClr val="tx1">
            <a:lumMod val="65000"/>
            <a:lumOff val="3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Model Interpretation</a:t>
          </a:r>
        </a:p>
      </dsp:txBody>
      <dsp:txXfrm>
        <a:off x="6380503" y="2789952"/>
        <a:ext cx="2183175" cy="1278095"/>
      </dsp:txXfrm>
    </dsp:sp>
    <dsp:sp modelId="{5381123D-2C93-3241-8E06-B77D04CAE8EC}">
      <dsp:nvSpPr>
        <dsp:cNvPr id="0" name=""/>
        <dsp:cNvSpPr/>
      </dsp:nvSpPr>
      <dsp:spPr>
        <a:xfrm rot="10800000">
          <a:off x="5661929" y="3148424"/>
          <a:ext cx="479692" cy="561150"/>
        </a:xfrm>
        <a:prstGeom prst="rightArrow">
          <a:avLst>
            <a:gd name="adj1" fmla="val 60000"/>
            <a:gd name="adj2" fmla="val 50000"/>
          </a:avLst>
        </a:prstGeom>
        <a:solidFill>
          <a:schemeClr val="bg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5805837" y="3260654"/>
        <a:ext cx="335784" cy="336690"/>
      </dsp:txXfrm>
    </dsp:sp>
    <dsp:sp modelId="{1850AAD1-4903-FE47-A71D-0B73E666CD99}">
      <dsp:nvSpPr>
        <dsp:cNvPr id="0" name=""/>
        <dsp:cNvSpPr/>
      </dsp:nvSpPr>
      <dsp:spPr>
        <a:xfrm>
          <a:off x="3172957" y="2750189"/>
          <a:ext cx="2262701" cy="135762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Dealing with Bias and Fairness</a:t>
          </a:r>
        </a:p>
      </dsp:txBody>
      <dsp:txXfrm>
        <a:off x="3212720" y="2789952"/>
        <a:ext cx="2183175" cy="1278095"/>
      </dsp:txXfrm>
    </dsp:sp>
    <dsp:sp modelId="{D7CE2DAE-ABF0-9641-AE1A-0DB79AEBD84A}">
      <dsp:nvSpPr>
        <dsp:cNvPr id="0" name=""/>
        <dsp:cNvSpPr/>
      </dsp:nvSpPr>
      <dsp:spPr>
        <a:xfrm rot="10800000">
          <a:off x="2494147" y="3148424"/>
          <a:ext cx="479692" cy="56115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2638055" y="3260654"/>
        <a:ext cx="335784" cy="336690"/>
      </dsp:txXfrm>
    </dsp:sp>
    <dsp:sp modelId="{0538887E-FF31-324E-B401-E87E44AFF0AA}">
      <dsp:nvSpPr>
        <dsp:cNvPr id="0" name=""/>
        <dsp:cNvSpPr/>
      </dsp:nvSpPr>
      <dsp:spPr>
        <a:xfrm>
          <a:off x="5175" y="2750189"/>
          <a:ext cx="2262701" cy="1357621"/>
        </a:xfrm>
        <a:prstGeom prst="roundRect">
          <a:avLst>
            <a:gd name="adj" fmla="val 10000"/>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Field Trial Design</a:t>
          </a:r>
        </a:p>
      </dsp:txBody>
      <dsp:txXfrm>
        <a:off x="44938" y="2789952"/>
        <a:ext cx="2183175" cy="1278095"/>
      </dsp:txXfrm>
    </dsp:sp>
    <dsp:sp modelId="{92EB25B1-D4AE-754E-BD44-115E26D1FF80}">
      <dsp:nvSpPr>
        <dsp:cNvPr id="0" name=""/>
        <dsp:cNvSpPr/>
      </dsp:nvSpPr>
      <dsp:spPr>
        <a:xfrm rot="5400000">
          <a:off x="896679" y="4266199"/>
          <a:ext cx="479692" cy="561150"/>
        </a:xfrm>
        <a:prstGeom prst="rightArrow">
          <a:avLst>
            <a:gd name="adj1" fmla="val 60000"/>
            <a:gd name="adj2" fmla="val 50000"/>
          </a:avLst>
        </a:prstGeom>
        <a:solidFill>
          <a:schemeClr val="accent6">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968180" y="4306928"/>
        <a:ext cx="336690" cy="335784"/>
      </dsp:txXfrm>
    </dsp:sp>
    <dsp:sp modelId="{C225C079-1737-3742-99A0-0A7B593214FB}">
      <dsp:nvSpPr>
        <dsp:cNvPr id="0" name=""/>
        <dsp:cNvSpPr/>
      </dsp:nvSpPr>
      <dsp:spPr>
        <a:xfrm>
          <a:off x="5175" y="5012891"/>
          <a:ext cx="2262701" cy="1357621"/>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Deployment</a:t>
          </a:r>
        </a:p>
      </dsp:txBody>
      <dsp:txXfrm>
        <a:off x="44938" y="5052654"/>
        <a:ext cx="2183175" cy="1278095"/>
      </dsp:txXfrm>
    </dsp:sp>
    <dsp:sp modelId="{C8297064-9915-AB4E-A9CB-FFEA8FC197B9}">
      <dsp:nvSpPr>
        <dsp:cNvPr id="0" name=""/>
        <dsp:cNvSpPr/>
      </dsp:nvSpPr>
      <dsp:spPr>
        <a:xfrm>
          <a:off x="2466994" y="5411126"/>
          <a:ext cx="479692" cy="56115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466994" y="5523356"/>
        <a:ext cx="335784" cy="336690"/>
      </dsp:txXfrm>
    </dsp:sp>
    <dsp:sp modelId="{098F0226-B690-1B45-B506-7C933BFB7998}">
      <dsp:nvSpPr>
        <dsp:cNvPr id="0" name=""/>
        <dsp:cNvSpPr/>
      </dsp:nvSpPr>
      <dsp:spPr>
        <a:xfrm>
          <a:off x="3172957" y="5012891"/>
          <a:ext cx="2262701" cy="1357621"/>
        </a:xfrm>
        <a:prstGeom prst="roundRect">
          <a:avLst>
            <a:gd name="adj" fmla="val 1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Monitoring</a:t>
          </a:r>
        </a:p>
      </dsp:txBody>
      <dsp:txXfrm>
        <a:off x="3212720" y="5052654"/>
        <a:ext cx="2183175" cy="1278095"/>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 name="Google Shape;6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g6dad9273e7_0_4"/>
          <p:cNvSpPr txBox="1">
            <a:spLocks noGrp="1"/>
          </p:cNvSpPr>
          <p:nvPr>
            <p:ph type="ctrTitle"/>
          </p:nvPr>
        </p:nvSpPr>
        <p:spPr>
          <a:xfrm>
            <a:off x="415611" y="992767"/>
            <a:ext cx="11360700" cy="27369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a:endParaRPr/>
          </a:p>
        </p:txBody>
      </p:sp>
      <p:sp>
        <p:nvSpPr>
          <p:cNvPr id="15" name="Google Shape;15;g6dad9273e7_0_4"/>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6" name="Google Shape;16;g6dad9273e7_0_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g6dad9273e7_0_4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7"/>
        <p:cNvGrpSpPr/>
        <p:nvPr/>
      </p:nvGrpSpPr>
      <p:grpSpPr>
        <a:xfrm>
          <a:off x="0" y="0"/>
          <a:ext cx="0" cy="0"/>
          <a:chOff x="0" y="0"/>
          <a:chExt cx="0" cy="0"/>
        </a:xfrm>
      </p:grpSpPr>
      <p:sp>
        <p:nvSpPr>
          <p:cNvPr id="58" name="Google Shape;58;g6dad9273e7_0_48"/>
          <p:cNvSpPr/>
          <p:nvPr/>
        </p:nvSpPr>
        <p:spPr>
          <a:xfrm>
            <a:off x="0" y="6434139"/>
            <a:ext cx="12192000" cy="423900"/>
          </a:xfrm>
          <a:prstGeom prst="rect">
            <a:avLst/>
          </a:prstGeom>
          <a:solidFill>
            <a:schemeClr val="dk2"/>
          </a:solidFill>
          <a:ln>
            <a:noFill/>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051" b="0" i="0" u="none" strike="noStrike" cap="none">
              <a:solidFill>
                <a:schemeClr val="lt1"/>
              </a:solidFill>
              <a:latin typeface="Arial"/>
              <a:ea typeface="Arial"/>
              <a:cs typeface="Arial"/>
              <a:sym typeface="Arial"/>
            </a:endParaRPr>
          </a:p>
          <a:p>
            <a:pPr marL="0" marR="0" lvl="0" indent="0" algn="l" rtl="0">
              <a:spcBef>
                <a:spcPts val="0"/>
              </a:spcBef>
              <a:spcAft>
                <a:spcPts val="0"/>
              </a:spcAft>
              <a:buNone/>
            </a:pPr>
            <a:r>
              <a:rPr lang="en-US" sz="1600" b="0" i="0" u="none" strike="noStrike" cap="none">
                <a:solidFill>
                  <a:schemeClr val="lt1"/>
                </a:solidFill>
                <a:latin typeface="Arial"/>
                <a:ea typeface="Arial"/>
                <a:cs typeface="Arial"/>
                <a:sym typeface="Arial"/>
              </a:rPr>
              <a:t>Rayid Ghani							University of Chicago                                                                      @rayidghani				</a:t>
            </a:r>
            <a:endParaRPr/>
          </a:p>
        </p:txBody>
      </p:sp>
      <p:sp>
        <p:nvSpPr>
          <p:cNvPr id="59" name="Google Shape;59;g6dad9273e7_0_48"/>
          <p:cNvSpPr/>
          <p:nvPr/>
        </p:nvSpPr>
        <p:spPr>
          <a:xfrm>
            <a:off x="0" y="2"/>
            <a:ext cx="12192000" cy="1206600"/>
          </a:xfrm>
          <a:prstGeom prst="rect">
            <a:avLst/>
          </a:prstGeom>
          <a:solidFill>
            <a:schemeClr val="dk2"/>
          </a:solidFill>
          <a:ln>
            <a:noFill/>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051" b="0" i="0" u="none" strike="noStrike" cap="none">
              <a:solidFill>
                <a:schemeClr val="lt1"/>
              </a:solidFill>
              <a:latin typeface="Arial"/>
              <a:ea typeface="Arial"/>
              <a:cs typeface="Arial"/>
              <a:sym typeface="Arial"/>
            </a:endParaRPr>
          </a:p>
        </p:txBody>
      </p:sp>
      <p:sp>
        <p:nvSpPr>
          <p:cNvPr id="60" name="Google Shape;60;g6dad9273e7_0_48"/>
          <p:cNvSpPr txBox="1">
            <a:spLocks noGrp="1"/>
          </p:cNvSpPr>
          <p:nvPr>
            <p:ph type="body" idx="1"/>
          </p:nvPr>
        </p:nvSpPr>
        <p:spPr>
          <a:xfrm>
            <a:off x="297706" y="1353807"/>
            <a:ext cx="11666400" cy="49545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2100"/>
              </a:spcBef>
              <a:spcAft>
                <a:spcPts val="0"/>
              </a:spcAft>
              <a:buClr>
                <a:schemeClr val="dk1"/>
              </a:buClr>
              <a:buSzPts val="1800"/>
              <a:buChar char="●"/>
              <a:defRPr/>
            </a:lvl7pPr>
            <a:lvl8pPr marL="3657600" lvl="7" indent="-342900" algn="l" rtl="0">
              <a:spcBef>
                <a:spcPts val="2100"/>
              </a:spcBef>
              <a:spcAft>
                <a:spcPts val="0"/>
              </a:spcAft>
              <a:buClr>
                <a:schemeClr val="dk1"/>
              </a:buClr>
              <a:buSzPts val="1800"/>
              <a:buChar char="○"/>
              <a:defRPr/>
            </a:lvl8pPr>
            <a:lvl9pPr marL="4114800" lvl="8" indent="-342900" algn="l" rtl="0">
              <a:spcBef>
                <a:spcPts val="2100"/>
              </a:spcBef>
              <a:spcAft>
                <a:spcPts val="2100"/>
              </a:spcAft>
              <a:buClr>
                <a:schemeClr val="dk1"/>
              </a:buClr>
              <a:buSzPts val="1800"/>
              <a:buChar char="■"/>
              <a:defRPr/>
            </a:lvl9pPr>
          </a:lstStyle>
          <a:p>
            <a:endParaRPr/>
          </a:p>
        </p:txBody>
      </p:sp>
      <p:sp>
        <p:nvSpPr>
          <p:cNvPr id="61" name="Google Shape;61;g6dad9273e7_0_48"/>
          <p:cNvSpPr txBox="1">
            <a:spLocks noGrp="1"/>
          </p:cNvSpPr>
          <p:nvPr>
            <p:ph type="title"/>
          </p:nvPr>
        </p:nvSpPr>
        <p:spPr>
          <a:xfrm>
            <a:off x="0" y="23412"/>
            <a:ext cx="121920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3700"/>
              <a:buNone/>
              <a:defRPr>
                <a:solidFill>
                  <a:srgbClr val="F2F2F2"/>
                </a:solidFill>
              </a:defRPr>
            </a:lvl1pPr>
            <a:lvl2pPr lvl="1" algn="ctr" rtl="0">
              <a:spcBef>
                <a:spcPts val="0"/>
              </a:spcBef>
              <a:spcAft>
                <a:spcPts val="0"/>
              </a:spcAft>
              <a:buSzPts val="3700"/>
              <a:buNone/>
              <a:defRPr/>
            </a:lvl2pPr>
            <a:lvl3pPr lvl="2" algn="ctr" rtl="0">
              <a:spcBef>
                <a:spcPts val="0"/>
              </a:spcBef>
              <a:spcAft>
                <a:spcPts val="0"/>
              </a:spcAft>
              <a:buSzPts val="3700"/>
              <a:buNone/>
              <a:defRPr/>
            </a:lvl3pPr>
            <a:lvl4pPr lvl="3" algn="ctr" rtl="0">
              <a:spcBef>
                <a:spcPts val="0"/>
              </a:spcBef>
              <a:spcAft>
                <a:spcPts val="0"/>
              </a:spcAft>
              <a:buSzPts val="3700"/>
              <a:buNone/>
              <a:defRPr/>
            </a:lvl4pPr>
            <a:lvl5pPr lvl="4" algn="ctr" rtl="0">
              <a:spcBef>
                <a:spcPts val="0"/>
              </a:spcBef>
              <a:spcAft>
                <a:spcPts val="0"/>
              </a:spcAft>
              <a:buSzPts val="3700"/>
              <a:buNone/>
              <a:defRPr/>
            </a:lvl5pPr>
            <a:lvl6pPr lvl="5" algn="ctr" rtl="0">
              <a:spcBef>
                <a:spcPts val="0"/>
              </a:spcBef>
              <a:spcAft>
                <a:spcPts val="0"/>
              </a:spcAft>
              <a:buSzPts val="3700"/>
              <a:buNone/>
              <a:defRPr/>
            </a:lvl6pPr>
            <a:lvl7pPr lvl="6" algn="ctr" rtl="0">
              <a:spcBef>
                <a:spcPts val="0"/>
              </a:spcBef>
              <a:spcAft>
                <a:spcPts val="0"/>
              </a:spcAft>
              <a:buSzPts val="3700"/>
              <a:buNone/>
              <a:defRPr/>
            </a:lvl7pPr>
            <a:lvl8pPr lvl="7" algn="ctr" rtl="0">
              <a:spcBef>
                <a:spcPts val="0"/>
              </a:spcBef>
              <a:spcAft>
                <a:spcPts val="0"/>
              </a:spcAft>
              <a:buSzPts val="3700"/>
              <a:buNone/>
              <a:defRPr/>
            </a:lvl8pPr>
            <a:lvl9pPr lvl="8" algn="ctr" rtl="0">
              <a:spcBef>
                <a:spcPts val="0"/>
              </a:spcBef>
              <a:spcAft>
                <a:spcPts val="0"/>
              </a:spcAft>
              <a:buSzPts val="37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62"/>
        <p:cNvGrpSpPr/>
        <p:nvPr/>
      </p:nvGrpSpPr>
      <p:grpSpPr>
        <a:xfrm>
          <a:off x="0" y="0"/>
          <a:ext cx="0" cy="0"/>
          <a:chOff x="0" y="0"/>
          <a:chExt cx="0" cy="0"/>
        </a:xfrm>
      </p:grpSpPr>
      <p:sp>
        <p:nvSpPr>
          <p:cNvPr id="63" name="Google Shape;63;g6dad9273e7_0_53"/>
          <p:cNvSpPr txBox="1">
            <a:spLocks noGrp="1"/>
          </p:cNvSpPr>
          <p:nvPr>
            <p:ph type="body" idx="1"/>
          </p:nvPr>
        </p:nvSpPr>
        <p:spPr>
          <a:xfrm>
            <a:off x="297706" y="1353807"/>
            <a:ext cx="11666400" cy="49545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2100"/>
              </a:spcBef>
              <a:spcAft>
                <a:spcPts val="0"/>
              </a:spcAft>
              <a:buClr>
                <a:schemeClr val="dk1"/>
              </a:buClr>
              <a:buSzPts val="1800"/>
              <a:buChar char="●"/>
              <a:defRPr/>
            </a:lvl7pPr>
            <a:lvl8pPr marL="3657600" lvl="7" indent="-342900" algn="l" rtl="0">
              <a:spcBef>
                <a:spcPts val="2100"/>
              </a:spcBef>
              <a:spcAft>
                <a:spcPts val="0"/>
              </a:spcAft>
              <a:buClr>
                <a:schemeClr val="dk1"/>
              </a:buClr>
              <a:buSzPts val="1800"/>
              <a:buChar char="○"/>
              <a:defRPr/>
            </a:lvl8pPr>
            <a:lvl9pPr marL="4114800" lvl="8" indent="-342900" algn="l" rtl="0">
              <a:spcBef>
                <a:spcPts val="2100"/>
              </a:spcBef>
              <a:spcAft>
                <a:spcPts val="2100"/>
              </a:spcAft>
              <a:buClr>
                <a:schemeClr val="dk1"/>
              </a:buClr>
              <a:buSzPts val="1800"/>
              <a:buChar char="■"/>
              <a:defRPr/>
            </a:lvl9pPr>
          </a:lstStyle>
          <a:p>
            <a:endParaRPr/>
          </a:p>
        </p:txBody>
      </p:sp>
      <p:sp>
        <p:nvSpPr>
          <p:cNvPr id="64" name="Google Shape;64;g6dad9273e7_0_53"/>
          <p:cNvSpPr txBox="1"/>
          <p:nvPr/>
        </p:nvSpPr>
        <p:spPr>
          <a:xfrm>
            <a:off x="0" y="1"/>
            <a:ext cx="12192000" cy="1069800"/>
          </a:xfrm>
          <a:prstGeom prst="rect">
            <a:avLst/>
          </a:prstGeom>
          <a:solidFill>
            <a:srgbClr val="800000"/>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33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g6dad9273e7_0_8"/>
          <p:cNvSpPr txBox="1">
            <a:spLocks noGrp="1"/>
          </p:cNvSpPr>
          <p:nvPr>
            <p:ph type="title"/>
          </p:nvPr>
        </p:nvSpPr>
        <p:spPr>
          <a:xfrm>
            <a:off x="415600" y="2867800"/>
            <a:ext cx="11360700" cy="1122300"/>
          </a:xfrm>
          <a:prstGeom prst="rect">
            <a:avLst/>
          </a:prstGeom>
        </p:spPr>
        <p:txBody>
          <a:bodyPr spcFirstLastPara="1" wrap="square" lIns="121900" tIns="121900" rIns="121900" bIns="121900"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g6dad9273e7_0_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g6dad9273e7_0_11"/>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a:spcBef>
                <a:spcPts val="0"/>
              </a:spcBef>
              <a:spcAft>
                <a:spcPts val="0"/>
              </a:spcAft>
              <a:buClr>
                <a:srgbClr val="FFFFFF"/>
              </a:buClr>
              <a:buSzPts val="3700"/>
              <a:buNone/>
              <a:defRPr>
                <a:solidFill>
                  <a:srgbClr val="FFFFFF"/>
                </a:solidFill>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2" name="Google Shape;22;g6dad9273e7_0_11"/>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Autofit/>
          </a:bodyPr>
          <a:lstStyle>
            <a:lvl1pPr marL="457200" lvl="0" indent="-381000">
              <a:spcBef>
                <a:spcPts val="0"/>
              </a:spcBef>
              <a:spcAft>
                <a:spcPts val="0"/>
              </a:spcAft>
              <a:buClr>
                <a:srgbClr val="434343"/>
              </a:buClr>
              <a:buSzPts val="2400"/>
              <a:buChar char="●"/>
              <a:defRPr>
                <a:solidFill>
                  <a:srgbClr val="434343"/>
                </a:solidFill>
              </a:defRPr>
            </a:lvl1pPr>
            <a:lvl2pPr marL="914400" lvl="1" indent="-349250">
              <a:spcBef>
                <a:spcPts val="2100"/>
              </a:spcBef>
              <a:spcAft>
                <a:spcPts val="0"/>
              </a:spcAft>
              <a:buClr>
                <a:srgbClr val="434343"/>
              </a:buClr>
              <a:buSzPts val="1900"/>
              <a:buChar char="○"/>
              <a:defRPr>
                <a:solidFill>
                  <a:srgbClr val="434343"/>
                </a:solidFill>
              </a:defRPr>
            </a:lvl2pPr>
            <a:lvl3pPr marL="1371600" lvl="2" indent="-349250">
              <a:spcBef>
                <a:spcPts val="2100"/>
              </a:spcBef>
              <a:spcAft>
                <a:spcPts val="0"/>
              </a:spcAft>
              <a:buClr>
                <a:srgbClr val="434343"/>
              </a:buClr>
              <a:buSzPts val="1900"/>
              <a:buChar char="■"/>
              <a:defRPr>
                <a:solidFill>
                  <a:srgbClr val="434343"/>
                </a:solidFill>
              </a:defRPr>
            </a:lvl3pPr>
            <a:lvl4pPr marL="1828800" lvl="3" indent="-349250">
              <a:spcBef>
                <a:spcPts val="2100"/>
              </a:spcBef>
              <a:spcAft>
                <a:spcPts val="0"/>
              </a:spcAft>
              <a:buClr>
                <a:srgbClr val="434343"/>
              </a:buClr>
              <a:buSzPts val="1900"/>
              <a:buChar char="●"/>
              <a:defRPr>
                <a:solidFill>
                  <a:srgbClr val="434343"/>
                </a:solidFill>
              </a:defRPr>
            </a:lvl4pPr>
            <a:lvl5pPr marL="2286000" lvl="4" indent="-349250">
              <a:spcBef>
                <a:spcPts val="2100"/>
              </a:spcBef>
              <a:spcAft>
                <a:spcPts val="0"/>
              </a:spcAft>
              <a:buClr>
                <a:srgbClr val="434343"/>
              </a:buClr>
              <a:buSzPts val="1900"/>
              <a:buChar char="○"/>
              <a:defRPr>
                <a:solidFill>
                  <a:srgbClr val="434343"/>
                </a:solidFill>
              </a:defRPr>
            </a:lvl5pPr>
            <a:lvl6pPr marL="2743200" lvl="5" indent="-349250">
              <a:spcBef>
                <a:spcPts val="2100"/>
              </a:spcBef>
              <a:spcAft>
                <a:spcPts val="0"/>
              </a:spcAft>
              <a:buClr>
                <a:srgbClr val="434343"/>
              </a:buClr>
              <a:buSzPts val="1900"/>
              <a:buChar char="■"/>
              <a:defRPr>
                <a:solidFill>
                  <a:srgbClr val="434343"/>
                </a:solidFill>
              </a:defRPr>
            </a:lvl6pPr>
            <a:lvl7pPr marL="3200400" lvl="6" indent="-349250">
              <a:spcBef>
                <a:spcPts val="2100"/>
              </a:spcBef>
              <a:spcAft>
                <a:spcPts val="0"/>
              </a:spcAft>
              <a:buClr>
                <a:srgbClr val="434343"/>
              </a:buClr>
              <a:buSzPts val="1900"/>
              <a:buChar char="●"/>
              <a:defRPr>
                <a:solidFill>
                  <a:srgbClr val="434343"/>
                </a:solidFill>
              </a:defRPr>
            </a:lvl7pPr>
            <a:lvl8pPr marL="3657600" lvl="7" indent="-349250">
              <a:spcBef>
                <a:spcPts val="2100"/>
              </a:spcBef>
              <a:spcAft>
                <a:spcPts val="0"/>
              </a:spcAft>
              <a:buClr>
                <a:srgbClr val="434343"/>
              </a:buClr>
              <a:buSzPts val="1900"/>
              <a:buChar char="○"/>
              <a:defRPr>
                <a:solidFill>
                  <a:srgbClr val="434343"/>
                </a:solidFill>
              </a:defRPr>
            </a:lvl8pPr>
            <a:lvl9pPr marL="4114800" lvl="8" indent="-349250">
              <a:spcBef>
                <a:spcPts val="2100"/>
              </a:spcBef>
              <a:spcAft>
                <a:spcPts val="2100"/>
              </a:spcAft>
              <a:buClr>
                <a:srgbClr val="434343"/>
              </a:buClr>
              <a:buSzPts val="1900"/>
              <a:buChar char="■"/>
              <a:defRPr>
                <a:solidFill>
                  <a:srgbClr val="434343"/>
                </a:solidFill>
              </a:defRPr>
            </a:lvl9pPr>
          </a:lstStyle>
          <a:p>
            <a:endParaRPr/>
          </a:p>
        </p:txBody>
      </p:sp>
      <p:sp>
        <p:nvSpPr>
          <p:cNvPr id="23" name="Google Shape;23;g6dad9273e7_0_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g6dad9273e7_0_11"/>
          <p:cNvSpPr/>
          <p:nvPr/>
        </p:nvSpPr>
        <p:spPr>
          <a:xfrm>
            <a:off x="-14200" y="-36767"/>
            <a:ext cx="12220500" cy="1447500"/>
          </a:xfrm>
          <a:prstGeom prst="rect">
            <a:avLst/>
          </a:prstGeom>
          <a:solidFill>
            <a:srgbClr val="A61C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g6dad9273e7_0_16"/>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7" name="Google Shape;27;g6dad9273e7_0_16"/>
          <p:cNvSpPr txBox="1">
            <a:spLocks noGrp="1"/>
          </p:cNvSpPr>
          <p:nvPr>
            <p:ph type="body" idx="1"/>
          </p:nvPr>
        </p:nvSpPr>
        <p:spPr>
          <a:xfrm>
            <a:off x="415600" y="1536633"/>
            <a:ext cx="5333100" cy="45552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8" name="Google Shape;28;g6dad9273e7_0_16"/>
          <p:cNvSpPr txBox="1">
            <a:spLocks noGrp="1"/>
          </p:cNvSpPr>
          <p:nvPr>
            <p:ph type="body" idx="2"/>
          </p:nvPr>
        </p:nvSpPr>
        <p:spPr>
          <a:xfrm>
            <a:off x="6443200" y="1536633"/>
            <a:ext cx="5333100" cy="45552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9" name="Google Shape;29;g6dad9273e7_0_1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g6dad9273e7_0_25"/>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36" name="Google Shape;36;g6dad9273e7_0_25"/>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37" name="Google Shape;37;g6dad9273e7_0_2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
        <p:nvSpPr>
          <p:cNvPr id="38" name="Google Shape;38;g6dad9273e7_0_25"/>
          <p:cNvSpPr/>
          <p:nvPr/>
        </p:nvSpPr>
        <p:spPr>
          <a:xfrm>
            <a:off x="-28367" y="-36767"/>
            <a:ext cx="12220500" cy="1447500"/>
          </a:xfrm>
          <a:prstGeom prst="rect">
            <a:avLst/>
          </a:prstGeom>
          <a:solidFill>
            <a:srgbClr val="A61C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g6dad9273e7_0_30"/>
          <p:cNvSpPr txBox="1">
            <a:spLocks noGrp="1"/>
          </p:cNvSpPr>
          <p:nvPr>
            <p:ph type="title"/>
          </p:nvPr>
        </p:nvSpPr>
        <p:spPr>
          <a:xfrm>
            <a:off x="653667" y="600200"/>
            <a:ext cx="8490300" cy="5454300"/>
          </a:xfrm>
          <a:prstGeom prst="rect">
            <a:avLst/>
          </a:prstGeom>
        </p:spPr>
        <p:txBody>
          <a:bodyPr spcFirstLastPara="1" wrap="square" lIns="121900" tIns="121900" rIns="121900" bIns="121900" anchor="ctr" anchorCtr="0">
            <a:no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
        <p:nvSpPr>
          <p:cNvPr id="41" name="Google Shape;41;g6dad9273e7_0_3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g6dad9273e7_0_33"/>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4" name="Google Shape;44;g6dad9273e7_0_33"/>
          <p:cNvSpPr txBox="1">
            <a:spLocks noGrp="1"/>
          </p:cNvSpPr>
          <p:nvPr>
            <p:ph type="title"/>
          </p:nvPr>
        </p:nvSpPr>
        <p:spPr>
          <a:xfrm>
            <a:off x="354000" y="1644233"/>
            <a:ext cx="5393700" cy="19764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endParaRPr/>
          </a:p>
        </p:txBody>
      </p:sp>
      <p:sp>
        <p:nvSpPr>
          <p:cNvPr id="45" name="Google Shape;45;g6dad9273e7_0_33"/>
          <p:cNvSpPr txBox="1">
            <a:spLocks noGrp="1"/>
          </p:cNvSpPr>
          <p:nvPr>
            <p:ph type="subTitle" idx="1"/>
          </p:nvPr>
        </p:nvSpPr>
        <p:spPr>
          <a:xfrm>
            <a:off x="354000" y="3737433"/>
            <a:ext cx="5393700" cy="16467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46" name="Google Shape;46;g6dad9273e7_0_33"/>
          <p:cNvSpPr txBox="1">
            <a:spLocks noGrp="1"/>
          </p:cNvSpPr>
          <p:nvPr>
            <p:ph type="body" idx="2"/>
          </p:nvPr>
        </p:nvSpPr>
        <p:spPr>
          <a:xfrm>
            <a:off x="6586000" y="965433"/>
            <a:ext cx="5115900" cy="4926900"/>
          </a:xfrm>
          <a:prstGeom prst="rect">
            <a:avLst/>
          </a:prstGeom>
        </p:spPr>
        <p:txBody>
          <a:bodyPr spcFirstLastPara="1" wrap="square" lIns="121900" tIns="121900" rIns="121900" bIns="121900" anchor="ctr" anchorCtr="0">
            <a:noAutofit/>
          </a:bodyPr>
          <a:lstStyle>
            <a:lvl1pPr marL="457200" lvl="0" indent="-381000">
              <a:spcBef>
                <a:spcPts val="0"/>
              </a:spcBef>
              <a:spcAft>
                <a:spcPts val="0"/>
              </a:spcAft>
              <a:buSzPts val="24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47" name="Google Shape;47;g6dad9273e7_0_3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g6dad9273e7_0_39"/>
          <p:cNvSpPr txBox="1">
            <a:spLocks noGrp="1"/>
          </p:cNvSpPr>
          <p:nvPr>
            <p:ph type="body" idx="1"/>
          </p:nvPr>
        </p:nvSpPr>
        <p:spPr>
          <a:xfrm>
            <a:off x="415600" y="5640767"/>
            <a:ext cx="7998300" cy="806700"/>
          </a:xfrm>
          <a:prstGeom prst="rect">
            <a:avLst/>
          </a:prstGeom>
        </p:spPr>
        <p:txBody>
          <a:bodyPr spcFirstLastPara="1" wrap="square" lIns="121900" tIns="121900" rIns="121900" bIns="121900" anchor="ctr" anchorCtr="0">
            <a:noAutofit/>
          </a:bodyPr>
          <a:lstStyle>
            <a:lvl1pPr marL="457200" lvl="0" indent="-228600">
              <a:lnSpc>
                <a:spcPct val="100000"/>
              </a:lnSpc>
              <a:spcBef>
                <a:spcPts val="0"/>
              </a:spcBef>
              <a:spcAft>
                <a:spcPts val="0"/>
              </a:spcAft>
              <a:buSzPts val="2400"/>
              <a:buNone/>
              <a:defRPr/>
            </a:lvl1pPr>
          </a:lstStyle>
          <a:p>
            <a:endParaRPr/>
          </a:p>
        </p:txBody>
      </p:sp>
      <p:sp>
        <p:nvSpPr>
          <p:cNvPr id="50" name="Google Shape;50;g6dad9273e7_0_3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g6dad9273e7_0_42"/>
          <p:cNvSpPr txBox="1">
            <a:spLocks noGrp="1"/>
          </p:cNvSpPr>
          <p:nvPr>
            <p:ph type="title" hasCustomPrompt="1"/>
          </p:nvPr>
        </p:nvSpPr>
        <p:spPr>
          <a:xfrm>
            <a:off x="415600" y="1474833"/>
            <a:ext cx="11360700" cy="26181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3" name="Google Shape;53;g6dad9273e7_0_42"/>
          <p:cNvSpPr txBox="1">
            <a:spLocks noGrp="1"/>
          </p:cNvSpPr>
          <p:nvPr>
            <p:ph type="body" idx="1"/>
          </p:nvPr>
        </p:nvSpPr>
        <p:spPr>
          <a:xfrm>
            <a:off x="415600" y="4202967"/>
            <a:ext cx="11360700" cy="1734300"/>
          </a:xfrm>
          <a:prstGeom prst="rect">
            <a:avLst/>
          </a:prstGeom>
        </p:spPr>
        <p:txBody>
          <a:bodyPr spcFirstLastPara="1" wrap="square" lIns="121900" tIns="121900" rIns="121900" bIns="121900" anchor="t" anchorCtr="0">
            <a:noAutofit/>
          </a:bodyPr>
          <a:lstStyle>
            <a:lvl1pPr marL="457200" lvl="0" indent="-381000" algn="ctr">
              <a:spcBef>
                <a:spcPts val="0"/>
              </a:spcBef>
              <a:spcAft>
                <a:spcPts val="0"/>
              </a:spcAft>
              <a:buSzPts val="2400"/>
              <a:buChar char="●"/>
              <a:defRPr/>
            </a:lvl1pPr>
            <a:lvl2pPr marL="914400" lvl="1" indent="-349250" algn="ctr">
              <a:spcBef>
                <a:spcPts val="2100"/>
              </a:spcBef>
              <a:spcAft>
                <a:spcPts val="0"/>
              </a:spcAft>
              <a:buSzPts val="1900"/>
              <a:buChar char="○"/>
              <a:defRPr/>
            </a:lvl2pPr>
            <a:lvl3pPr marL="1371600" lvl="2" indent="-349250" algn="ctr">
              <a:spcBef>
                <a:spcPts val="2100"/>
              </a:spcBef>
              <a:spcAft>
                <a:spcPts val="0"/>
              </a:spcAft>
              <a:buSzPts val="1900"/>
              <a:buChar char="■"/>
              <a:defRPr/>
            </a:lvl3pPr>
            <a:lvl4pPr marL="1828800" lvl="3" indent="-349250" algn="ctr">
              <a:spcBef>
                <a:spcPts val="2100"/>
              </a:spcBef>
              <a:spcAft>
                <a:spcPts val="0"/>
              </a:spcAft>
              <a:buSzPts val="1900"/>
              <a:buChar char="●"/>
              <a:defRPr/>
            </a:lvl4pPr>
            <a:lvl5pPr marL="2286000" lvl="4" indent="-349250" algn="ctr">
              <a:spcBef>
                <a:spcPts val="2100"/>
              </a:spcBef>
              <a:spcAft>
                <a:spcPts val="0"/>
              </a:spcAft>
              <a:buSzPts val="1900"/>
              <a:buChar char="○"/>
              <a:defRPr/>
            </a:lvl5pPr>
            <a:lvl6pPr marL="2743200" lvl="5" indent="-349250" algn="ctr">
              <a:spcBef>
                <a:spcPts val="2100"/>
              </a:spcBef>
              <a:spcAft>
                <a:spcPts val="0"/>
              </a:spcAft>
              <a:buSzPts val="1900"/>
              <a:buChar char="■"/>
              <a:defRPr/>
            </a:lvl6pPr>
            <a:lvl7pPr marL="3200400" lvl="6" indent="-349250" algn="ctr">
              <a:spcBef>
                <a:spcPts val="2100"/>
              </a:spcBef>
              <a:spcAft>
                <a:spcPts val="0"/>
              </a:spcAft>
              <a:buSzPts val="1900"/>
              <a:buChar char="●"/>
              <a:defRPr/>
            </a:lvl7pPr>
            <a:lvl8pPr marL="3657600" lvl="7" indent="-349250" algn="ctr">
              <a:spcBef>
                <a:spcPts val="2100"/>
              </a:spcBef>
              <a:spcAft>
                <a:spcPts val="0"/>
              </a:spcAft>
              <a:buSzPts val="1900"/>
              <a:buChar char="○"/>
              <a:defRPr/>
            </a:lvl8pPr>
            <a:lvl9pPr marL="4114800" lvl="8" indent="-349250" algn="ctr">
              <a:spcBef>
                <a:spcPts val="2100"/>
              </a:spcBef>
              <a:spcAft>
                <a:spcPts val="2100"/>
              </a:spcAft>
              <a:buSzPts val="1900"/>
              <a:buChar char="■"/>
              <a:defRPr/>
            </a:lvl9pPr>
          </a:lstStyle>
          <a:p>
            <a:endParaRPr/>
          </a:p>
        </p:txBody>
      </p:sp>
      <p:sp>
        <p:nvSpPr>
          <p:cNvPr id="54" name="Google Shape;54;g6dad9273e7_0_4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Google Shape;10;g6dad9273e7_0_0"/>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a:endParaRPr/>
          </a:p>
        </p:txBody>
      </p:sp>
      <p:sp>
        <p:nvSpPr>
          <p:cNvPr id="11" name="Google Shape;11;g6dad9273e7_0_0"/>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81000">
              <a:lnSpc>
                <a:spcPct val="115000"/>
              </a:lnSpc>
              <a:spcBef>
                <a:spcPts val="0"/>
              </a:spcBef>
              <a:spcAft>
                <a:spcPts val="0"/>
              </a:spcAft>
              <a:buClr>
                <a:schemeClr val="dk2"/>
              </a:buClr>
              <a:buSzPts val="2400"/>
              <a:buChar char="●"/>
              <a:defRPr sz="2400">
                <a:solidFill>
                  <a:schemeClr val="dk2"/>
                </a:solidFill>
              </a:defRPr>
            </a:lvl1pPr>
            <a:lvl2pPr marL="914400" lvl="1" indent="-349250">
              <a:lnSpc>
                <a:spcPct val="115000"/>
              </a:lnSpc>
              <a:spcBef>
                <a:spcPts val="2100"/>
              </a:spcBef>
              <a:spcAft>
                <a:spcPts val="0"/>
              </a:spcAft>
              <a:buClr>
                <a:schemeClr val="dk2"/>
              </a:buClr>
              <a:buSzPts val="1900"/>
              <a:buChar char="○"/>
              <a:defRPr sz="1900">
                <a:solidFill>
                  <a:schemeClr val="dk2"/>
                </a:solidFill>
              </a:defRPr>
            </a:lvl2pPr>
            <a:lvl3pPr marL="1371600" lvl="2" indent="-349250">
              <a:lnSpc>
                <a:spcPct val="115000"/>
              </a:lnSpc>
              <a:spcBef>
                <a:spcPts val="2100"/>
              </a:spcBef>
              <a:spcAft>
                <a:spcPts val="0"/>
              </a:spcAft>
              <a:buClr>
                <a:schemeClr val="dk2"/>
              </a:buClr>
              <a:buSzPts val="1900"/>
              <a:buChar char="■"/>
              <a:defRPr sz="1900">
                <a:solidFill>
                  <a:schemeClr val="dk2"/>
                </a:solidFill>
              </a:defRPr>
            </a:lvl3pPr>
            <a:lvl4pPr marL="1828800" lvl="3" indent="-349250">
              <a:lnSpc>
                <a:spcPct val="115000"/>
              </a:lnSpc>
              <a:spcBef>
                <a:spcPts val="2100"/>
              </a:spcBef>
              <a:spcAft>
                <a:spcPts val="0"/>
              </a:spcAft>
              <a:buClr>
                <a:schemeClr val="dk2"/>
              </a:buClr>
              <a:buSzPts val="1900"/>
              <a:buChar char="●"/>
              <a:defRPr sz="1900">
                <a:solidFill>
                  <a:schemeClr val="dk2"/>
                </a:solidFill>
              </a:defRPr>
            </a:lvl4pPr>
            <a:lvl5pPr marL="2286000" lvl="4" indent="-349250">
              <a:lnSpc>
                <a:spcPct val="115000"/>
              </a:lnSpc>
              <a:spcBef>
                <a:spcPts val="2100"/>
              </a:spcBef>
              <a:spcAft>
                <a:spcPts val="0"/>
              </a:spcAft>
              <a:buClr>
                <a:schemeClr val="dk2"/>
              </a:buClr>
              <a:buSzPts val="1900"/>
              <a:buChar char="○"/>
              <a:defRPr sz="1900">
                <a:solidFill>
                  <a:schemeClr val="dk2"/>
                </a:solidFill>
              </a:defRPr>
            </a:lvl5pPr>
            <a:lvl6pPr marL="2743200" lvl="5" indent="-349250">
              <a:lnSpc>
                <a:spcPct val="115000"/>
              </a:lnSpc>
              <a:spcBef>
                <a:spcPts val="2100"/>
              </a:spcBef>
              <a:spcAft>
                <a:spcPts val="0"/>
              </a:spcAft>
              <a:buClr>
                <a:schemeClr val="dk2"/>
              </a:buClr>
              <a:buSzPts val="1900"/>
              <a:buChar char="■"/>
              <a:defRPr sz="1900">
                <a:solidFill>
                  <a:schemeClr val="dk2"/>
                </a:solidFill>
              </a:defRPr>
            </a:lvl6pPr>
            <a:lvl7pPr marL="3200400" lvl="6" indent="-349250">
              <a:lnSpc>
                <a:spcPct val="115000"/>
              </a:lnSpc>
              <a:spcBef>
                <a:spcPts val="2100"/>
              </a:spcBef>
              <a:spcAft>
                <a:spcPts val="0"/>
              </a:spcAft>
              <a:buClr>
                <a:schemeClr val="dk2"/>
              </a:buClr>
              <a:buSzPts val="1900"/>
              <a:buChar char="●"/>
              <a:defRPr sz="1900">
                <a:solidFill>
                  <a:schemeClr val="dk2"/>
                </a:solidFill>
              </a:defRPr>
            </a:lvl7pPr>
            <a:lvl8pPr marL="3657600" lvl="7" indent="-349250">
              <a:lnSpc>
                <a:spcPct val="115000"/>
              </a:lnSpc>
              <a:spcBef>
                <a:spcPts val="2100"/>
              </a:spcBef>
              <a:spcAft>
                <a:spcPts val="0"/>
              </a:spcAft>
              <a:buClr>
                <a:schemeClr val="dk2"/>
              </a:buClr>
              <a:buSzPts val="1900"/>
              <a:buChar char="○"/>
              <a:defRPr sz="1900">
                <a:solidFill>
                  <a:schemeClr val="dk2"/>
                </a:solidFill>
              </a:defRPr>
            </a:lvl8pPr>
            <a:lvl9pPr marL="4114800" lvl="8" indent="-349250">
              <a:lnSpc>
                <a:spcPct val="115000"/>
              </a:lnSpc>
              <a:spcBef>
                <a:spcPts val="2100"/>
              </a:spcBef>
              <a:spcAft>
                <a:spcPts val="2100"/>
              </a:spcAft>
              <a:buClr>
                <a:schemeClr val="dk2"/>
              </a:buClr>
              <a:buSzPts val="1900"/>
              <a:buChar char="■"/>
              <a:defRPr sz="1900">
                <a:solidFill>
                  <a:schemeClr val="dk2"/>
                </a:solidFill>
              </a:defRPr>
            </a:lvl9pPr>
          </a:lstStyle>
          <a:p>
            <a:endParaRPr/>
          </a:p>
        </p:txBody>
      </p:sp>
      <p:sp>
        <p:nvSpPr>
          <p:cNvPr id="12" name="Google Shape;12;g6dad9273e7_0_0"/>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
          <p:cNvSpPr txBox="1"/>
          <p:nvPr/>
        </p:nvSpPr>
        <p:spPr>
          <a:xfrm>
            <a:off x="0" y="1800161"/>
            <a:ext cx="12192000" cy="1029728"/>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US" sz="4400" dirty="0">
                <a:solidFill>
                  <a:schemeClr val="dk1"/>
                </a:solidFill>
              </a:rPr>
              <a:t>Data Exploration</a:t>
            </a:r>
          </a:p>
        </p:txBody>
      </p:sp>
      <p:sp>
        <p:nvSpPr>
          <p:cNvPr id="70" name="Google Shape;70;p1"/>
          <p:cNvSpPr txBox="1"/>
          <p:nvPr/>
        </p:nvSpPr>
        <p:spPr>
          <a:xfrm>
            <a:off x="0" y="3429513"/>
            <a:ext cx="12192000" cy="1300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800">
                <a:solidFill>
                  <a:srgbClr val="595959"/>
                </a:solidFill>
              </a:rPr>
              <a:t>Rayid Ghani and Kit Rodolfa</a:t>
            </a:r>
            <a:endParaRPr sz="2800">
              <a:solidFill>
                <a:srgbClr val="595959"/>
              </a:solidFill>
            </a:endParaRPr>
          </a:p>
        </p:txBody>
      </p:sp>
      <p:pic>
        <p:nvPicPr>
          <p:cNvPr id="71" name="Google Shape;71;p1"/>
          <p:cNvPicPr preferRelativeResize="0"/>
          <p:nvPr/>
        </p:nvPicPr>
        <p:blipFill>
          <a:blip r:embed="rId3">
            <a:alphaModFix/>
          </a:blip>
          <a:stretch>
            <a:fillRect/>
          </a:stretch>
        </p:blipFill>
        <p:spPr>
          <a:xfrm>
            <a:off x="3499638" y="4968362"/>
            <a:ext cx="5192713" cy="181343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dirty="0"/>
              <a:t> Tools</a:t>
            </a:r>
          </a:p>
        </p:txBody>
      </p:sp>
      <p:sp>
        <p:nvSpPr>
          <p:cNvPr id="7171" name="Rectangle 3"/>
          <p:cNvSpPr>
            <a:spLocks noGrp="1" noChangeArrowheads="1"/>
          </p:cNvSpPr>
          <p:nvPr>
            <p:ph type="body" idx="1"/>
          </p:nvPr>
        </p:nvSpPr>
        <p:spPr/>
        <p:txBody>
          <a:bodyPr>
            <a:normAutofit/>
          </a:bodyPr>
          <a:lstStyle/>
          <a:p>
            <a:r>
              <a:rPr lang="en-US" dirty="0"/>
              <a:t>SQL (directly and through python – psycopg2)</a:t>
            </a:r>
            <a:br>
              <a:rPr lang="en-US" dirty="0"/>
            </a:br>
            <a:endParaRPr lang="en-US" dirty="0"/>
          </a:p>
          <a:p>
            <a:r>
              <a:rPr lang="en-US" dirty="0"/>
              <a:t>Python (matplotlib, seaborn, </a:t>
            </a:r>
            <a:r>
              <a:rPr lang="en-US" dirty="0" err="1"/>
              <a:t>altair</a:t>
            </a:r>
            <a:r>
              <a:rPr lang="en-US" dirty="0"/>
              <a:t>,...)</a:t>
            </a:r>
            <a:br>
              <a:rPr lang="en-US" dirty="0"/>
            </a:br>
            <a:endParaRPr lang="en-US" dirty="0"/>
          </a:p>
          <a:p>
            <a:r>
              <a:rPr lang="en-US" dirty="0"/>
              <a:t>Pandas(if you have to)</a:t>
            </a:r>
            <a:br>
              <a:rPr lang="en-US" dirty="0"/>
            </a:br>
            <a:endParaRPr lang="en-US" dirty="0"/>
          </a:p>
          <a:p>
            <a:r>
              <a:rPr lang="en-US" dirty="0"/>
              <a:t>Tableau </a:t>
            </a:r>
            <a:endParaRPr lang="en-US" sz="2800" dirty="0"/>
          </a:p>
        </p:txBody>
      </p:sp>
    </p:spTree>
    <p:extLst>
      <p:ext uri="{BB962C8B-B14F-4D97-AF65-F5344CB8AC3E}">
        <p14:creationId xmlns:p14="http://schemas.microsoft.com/office/powerpoint/2010/main" val="3416135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Simple task for data exploration</a:t>
            </a:r>
          </a:p>
        </p:txBody>
      </p:sp>
      <p:sp>
        <p:nvSpPr>
          <p:cNvPr id="8195" name="Rectangle 3"/>
          <p:cNvSpPr>
            <a:spLocks noGrp="1" noChangeArrowheads="1"/>
          </p:cNvSpPr>
          <p:nvPr>
            <p:ph type="body" idx="1"/>
          </p:nvPr>
        </p:nvSpPr>
        <p:spPr/>
        <p:txBody>
          <a:bodyPr/>
          <a:lstStyle/>
          <a:p>
            <a:r>
              <a:rPr lang="en-US" dirty="0"/>
              <a:t>Write a SQL query that takes a “person id” (e.g., student, voter, facility, entity, </a:t>
            </a:r>
            <a:r>
              <a:rPr lang="en-US" dirty="0" err="1"/>
              <a:t>etc</a:t>
            </a:r>
            <a:r>
              <a:rPr lang="en-US" dirty="0"/>
              <a:t>) and gives you everything you know about that person. </a:t>
            </a:r>
            <a:br>
              <a:rPr lang="en-US" dirty="0"/>
            </a:br>
            <a:endParaRPr lang="en-US" dirty="0"/>
          </a:p>
          <a:p>
            <a:r>
              <a:rPr lang="en-US" dirty="0"/>
              <a:t>Add a date parameter to it to give you everything about that entity up to that date </a:t>
            </a:r>
            <a:endParaRPr lang="en-US" dirty="0">
              <a:effectLst/>
            </a:endParaRPr>
          </a:p>
        </p:txBody>
      </p:sp>
    </p:spTree>
    <p:extLst>
      <p:ext uri="{BB962C8B-B14F-4D97-AF65-F5344CB8AC3E}">
        <p14:creationId xmlns:p14="http://schemas.microsoft.com/office/powerpoint/2010/main" val="2446059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23871C-7CA8-1448-8FFC-1AE6E1838941}"/>
              </a:ext>
            </a:extLst>
          </p:cNvPr>
          <p:cNvSpPr>
            <a:spLocks noGrp="1"/>
          </p:cNvSpPr>
          <p:nvPr>
            <p:ph type="title"/>
          </p:nvPr>
        </p:nvSpPr>
        <p:spPr/>
        <p:txBody>
          <a:bodyPr/>
          <a:lstStyle/>
          <a:p>
            <a:r>
              <a:rPr lang="en-US" dirty="0"/>
              <a:t>Things to remember</a:t>
            </a:r>
          </a:p>
        </p:txBody>
      </p:sp>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p:txBody>
          <a:bodyPr/>
          <a:lstStyle/>
          <a:p>
            <a:r>
              <a:rPr lang="en-US" b="1" dirty="0"/>
              <a:t>Let us know if you can’t access your project data or </a:t>
            </a:r>
            <a:r>
              <a:rPr lang="en-US" b="1" dirty="0" err="1"/>
              <a:t>github</a:t>
            </a:r>
            <a:r>
              <a:rPr lang="en-US" b="1" dirty="0"/>
              <a:t> repo</a:t>
            </a:r>
            <a:br>
              <a:rPr lang="en-US" b="1" dirty="0"/>
            </a:br>
            <a:endParaRPr lang="en-US" b="1" dirty="0"/>
          </a:p>
          <a:p>
            <a:r>
              <a:rPr lang="en-US" dirty="0"/>
              <a:t>Wednesday session tomorrow: </a:t>
            </a:r>
            <a:r>
              <a:rPr lang="en-US" dirty="0" err="1"/>
              <a:t>Github</a:t>
            </a:r>
            <a:r>
              <a:rPr lang="en-US" dirty="0"/>
              <a:t> + SQL</a:t>
            </a:r>
            <a:br>
              <a:rPr lang="en-US" dirty="0"/>
            </a:br>
            <a:endParaRPr lang="en-US" dirty="0"/>
          </a:p>
          <a:p>
            <a:pPr>
              <a:lnSpc>
                <a:spcPct val="100000"/>
              </a:lnSpc>
              <a:spcBef>
                <a:spcPts val="500"/>
              </a:spcBef>
            </a:pPr>
            <a:r>
              <a:rPr lang="en-US" dirty="0"/>
              <a:t>Readings for Thursday</a:t>
            </a:r>
            <a:br>
              <a:rPr lang="en-US" dirty="0"/>
            </a:br>
            <a:endParaRPr lang="en-US" dirty="0"/>
          </a:p>
          <a:p>
            <a:r>
              <a:rPr lang="en-US" dirty="0"/>
              <a:t>Make sure to read </a:t>
            </a:r>
            <a:r>
              <a:rPr lang="en-US" b="1" dirty="0">
                <a:solidFill>
                  <a:srgbClr val="C00000"/>
                </a:solidFill>
              </a:rPr>
              <a:t>project proposal</a:t>
            </a:r>
            <a:r>
              <a:rPr lang="en-US" b="1" dirty="0"/>
              <a:t> </a:t>
            </a:r>
            <a:r>
              <a:rPr lang="en-US" dirty="0"/>
              <a:t>assignment on canvas (due </a:t>
            </a:r>
            <a:r>
              <a:rPr lang="en-US" b="1" dirty="0">
                <a:solidFill>
                  <a:srgbClr val="C00000"/>
                </a:solidFill>
              </a:rPr>
              <a:t>next Friday</a:t>
            </a:r>
            <a:r>
              <a:rPr lang="en-US" dirty="0"/>
              <a:t>)</a:t>
            </a:r>
          </a:p>
        </p:txBody>
      </p:sp>
    </p:spTree>
    <p:extLst>
      <p:ext uri="{BB962C8B-B14F-4D97-AF65-F5344CB8AC3E}">
        <p14:creationId xmlns:p14="http://schemas.microsoft.com/office/powerpoint/2010/main" val="1112557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a:xfrm>
            <a:off x="415650" y="2724664"/>
            <a:ext cx="11360700" cy="1408672"/>
          </a:xfrm>
        </p:spPr>
        <p:txBody>
          <a:bodyPr/>
          <a:lstStyle/>
          <a:p>
            <a:pPr marL="76200" indent="0" algn="ctr">
              <a:buNone/>
            </a:pPr>
            <a:r>
              <a:rPr lang="en-US" sz="4800" dirty="0"/>
              <a:t>Working With Your Team</a:t>
            </a:r>
          </a:p>
        </p:txBody>
      </p:sp>
    </p:spTree>
    <p:extLst>
      <p:ext uri="{BB962C8B-B14F-4D97-AF65-F5344CB8AC3E}">
        <p14:creationId xmlns:p14="http://schemas.microsoft.com/office/powerpoint/2010/main" val="3756057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Working with Your Project Team</a:t>
            </a:r>
          </a:p>
        </p:txBody>
      </p:sp>
      <p:sp>
        <p:nvSpPr>
          <p:cNvPr id="8195" name="Rectangle 3"/>
          <p:cNvSpPr>
            <a:spLocks noGrp="1" noChangeArrowheads="1"/>
          </p:cNvSpPr>
          <p:nvPr>
            <p:ph type="body" idx="1"/>
          </p:nvPr>
        </p:nvSpPr>
        <p:spPr/>
        <p:txBody>
          <a:bodyPr/>
          <a:lstStyle/>
          <a:p>
            <a:pPr>
              <a:lnSpc>
                <a:spcPct val="150000"/>
              </a:lnSpc>
            </a:pPr>
            <a:r>
              <a:rPr lang="en-US" altLang="en-US" dirty="0"/>
              <a:t>Teams designed to balance skills, backgrounds, and experiences</a:t>
            </a:r>
            <a:br>
              <a:rPr lang="en-US" altLang="en-US" dirty="0"/>
            </a:br>
            <a:endParaRPr lang="en-US" altLang="en-US" dirty="0"/>
          </a:p>
          <a:p>
            <a:pPr>
              <a:lnSpc>
                <a:spcPct val="150000"/>
              </a:lnSpc>
            </a:pPr>
            <a:r>
              <a:rPr lang="en-US" altLang="en-US" dirty="0"/>
              <a:t>Spend some time up front figuring out how to work as a team and work styles</a:t>
            </a:r>
            <a:br>
              <a:rPr lang="en-US" altLang="en-US" dirty="0"/>
            </a:br>
            <a:endParaRPr lang="en-US" altLang="en-US" dirty="0"/>
          </a:p>
          <a:p>
            <a:pPr>
              <a:lnSpc>
                <a:spcPct val="150000"/>
              </a:lnSpc>
            </a:pPr>
            <a:r>
              <a:rPr lang="en-US" altLang="en-US" dirty="0"/>
              <a:t>Everyone should participate in </a:t>
            </a:r>
            <a:r>
              <a:rPr lang="en-US" altLang="en-US" b="1" dirty="0">
                <a:solidFill>
                  <a:srgbClr val="FF0000"/>
                </a:solidFill>
              </a:rPr>
              <a:t>all</a:t>
            </a:r>
            <a:r>
              <a:rPr lang="en-US" altLang="en-US" dirty="0"/>
              <a:t> aspects of project</a:t>
            </a:r>
          </a:p>
          <a:p>
            <a:pPr lvl="1">
              <a:lnSpc>
                <a:spcPct val="100000"/>
              </a:lnSpc>
            </a:pPr>
            <a:r>
              <a:rPr lang="en-US" altLang="en-US" dirty="0"/>
              <a:t>No individual should do the majority of the python coding, SQL writing, report writing</a:t>
            </a:r>
            <a:br>
              <a:rPr lang="en-US" altLang="en-US" dirty="0"/>
            </a:br>
            <a:endParaRPr lang="en-US" altLang="en-US" dirty="0"/>
          </a:p>
          <a:p>
            <a:pPr>
              <a:lnSpc>
                <a:spcPct val="150000"/>
              </a:lnSpc>
            </a:pPr>
            <a:r>
              <a:rPr lang="en-US" altLang="en-US" dirty="0"/>
              <a:t>However, you should divide up different pieces of the work</a:t>
            </a:r>
          </a:p>
          <a:p>
            <a:pPr lvl="1">
              <a:lnSpc>
                <a:spcPct val="100000"/>
              </a:lnSpc>
            </a:pPr>
            <a:r>
              <a:rPr lang="en-US" altLang="en-US" dirty="0"/>
              <a:t>For instance, working on different parts of the pipeline code in parallel or splitting up sections of the report</a:t>
            </a:r>
          </a:p>
        </p:txBody>
      </p:sp>
    </p:spTree>
    <p:extLst>
      <p:ext uri="{BB962C8B-B14F-4D97-AF65-F5344CB8AC3E}">
        <p14:creationId xmlns:p14="http://schemas.microsoft.com/office/powerpoint/2010/main" val="3883283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Working with Your Project Team</a:t>
            </a:r>
          </a:p>
        </p:txBody>
      </p:sp>
      <p:sp>
        <p:nvSpPr>
          <p:cNvPr id="8195" name="Rectangle 3"/>
          <p:cNvSpPr>
            <a:spLocks noGrp="1" noChangeArrowheads="1"/>
          </p:cNvSpPr>
          <p:nvPr>
            <p:ph type="body" idx="1"/>
          </p:nvPr>
        </p:nvSpPr>
        <p:spPr>
          <a:xfrm>
            <a:off x="207750" y="1548990"/>
            <a:ext cx="11776400" cy="4555200"/>
          </a:xfrm>
        </p:spPr>
        <p:txBody>
          <a:bodyPr/>
          <a:lstStyle/>
          <a:p>
            <a:pPr>
              <a:lnSpc>
                <a:spcPct val="150000"/>
              </a:lnSpc>
            </a:pPr>
            <a:r>
              <a:rPr lang="en-US" altLang="en-US" dirty="0"/>
              <a:t>We’re providing class time to make it easier to coordinate with your group and get feedback from peers and instructors, but you won’t be able to complete the project just in this allotted time</a:t>
            </a:r>
            <a:br>
              <a:rPr lang="en-US" altLang="en-US" dirty="0"/>
            </a:br>
            <a:endParaRPr lang="en-US" altLang="en-US" dirty="0"/>
          </a:p>
          <a:p>
            <a:pPr>
              <a:lnSpc>
                <a:spcPct val="150000"/>
              </a:lnSpc>
            </a:pPr>
            <a:r>
              <a:rPr lang="en-US" altLang="en-US" dirty="0"/>
              <a:t>Tools for coordination:</a:t>
            </a:r>
          </a:p>
          <a:p>
            <a:pPr lvl="1">
              <a:lnSpc>
                <a:spcPct val="150000"/>
              </a:lnSpc>
            </a:pPr>
            <a:r>
              <a:rPr lang="en-US" altLang="en-US" dirty="0"/>
              <a:t>Slack: we’ve created group-level and project-level channels. </a:t>
            </a:r>
          </a:p>
          <a:p>
            <a:pPr lvl="1">
              <a:lnSpc>
                <a:spcPct val="150000"/>
              </a:lnSpc>
            </a:pPr>
            <a:r>
              <a:rPr lang="en-US" altLang="en-US" dirty="0"/>
              <a:t>Many good free options for task tracking/management: </a:t>
            </a:r>
            <a:r>
              <a:rPr lang="en-US" altLang="en-US" dirty="0" err="1"/>
              <a:t>github</a:t>
            </a:r>
            <a:r>
              <a:rPr lang="en-US" altLang="en-US" dirty="0"/>
              <a:t> issues or project boards, </a:t>
            </a:r>
            <a:r>
              <a:rPr lang="en-US" altLang="en-US" dirty="0" err="1"/>
              <a:t>trello</a:t>
            </a:r>
            <a:r>
              <a:rPr lang="en-US" altLang="en-US" dirty="0"/>
              <a:t>, etc.</a:t>
            </a:r>
          </a:p>
        </p:txBody>
      </p:sp>
    </p:spTree>
    <p:extLst>
      <p:ext uri="{BB962C8B-B14F-4D97-AF65-F5344CB8AC3E}">
        <p14:creationId xmlns:p14="http://schemas.microsoft.com/office/powerpoint/2010/main" val="2143740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Working with Your Project Team</a:t>
            </a:r>
          </a:p>
        </p:txBody>
      </p:sp>
      <p:sp>
        <p:nvSpPr>
          <p:cNvPr id="8195" name="Rectangle 3"/>
          <p:cNvSpPr>
            <a:spLocks noGrp="1" noChangeArrowheads="1"/>
          </p:cNvSpPr>
          <p:nvPr>
            <p:ph type="body" idx="1"/>
          </p:nvPr>
        </p:nvSpPr>
        <p:spPr>
          <a:xfrm>
            <a:off x="207750" y="1548990"/>
            <a:ext cx="11776400" cy="4555200"/>
          </a:xfrm>
        </p:spPr>
        <p:txBody>
          <a:bodyPr/>
          <a:lstStyle/>
          <a:p>
            <a:pPr>
              <a:lnSpc>
                <a:spcPct val="150000"/>
              </a:lnSpc>
            </a:pPr>
            <a:r>
              <a:rPr lang="en-US" altLang="en-US" dirty="0"/>
              <a:t>Active participation in the group work throughout the entire semester is required by all the team members, and a very large component of your grade</a:t>
            </a:r>
            <a:br>
              <a:rPr lang="en-US" altLang="en-US" dirty="0"/>
            </a:br>
            <a:endParaRPr lang="en-US" altLang="en-US" dirty="0"/>
          </a:p>
          <a:p>
            <a:pPr>
              <a:lnSpc>
                <a:spcPct val="150000"/>
              </a:lnSpc>
            </a:pPr>
            <a:r>
              <a:rPr lang="en-US" altLang="en-US" dirty="0"/>
              <a:t>Collaboration is encouraged, both within and across teams! Learning from each others’ strengths is a big benefit of group work, and you should feel free to discuss strategies and approaches with other teams (i.e., it’s not a competition)</a:t>
            </a:r>
            <a:br>
              <a:rPr lang="en-US" altLang="en-US" dirty="0"/>
            </a:br>
            <a:endParaRPr lang="en-US" altLang="en-US" dirty="0"/>
          </a:p>
          <a:p>
            <a:pPr>
              <a:lnSpc>
                <a:spcPct val="150000"/>
              </a:lnSpc>
            </a:pPr>
            <a:r>
              <a:rPr lang="en-US" altLang="en-US" dirty="0"/>
              <a:t>Pacing your work is important. You won’t be able to do everything the week before the final report, and if everyone tries to, you’ll break the server.</a:t>
            </a:r>
          </a:p>
        </p:txBody>
      </p:sp>
    </p:spTree>
    <p:extLst>
      <p:ext uri="{BB962C8B-B14F-4D97-AF65-F5344CB8AC3E}">
        <p14:creationId xmlns:p14="http://schemas.microsoft.com/office/powerpoint/2010/main" val="2457927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a:xfrm>
            <a:off x="415650" y="2724664"/>
            <a:ext cx="11360700" cy="1408672"/>
          </a:xfrm>
        </p:spPr>
        <p:txBody>
          <a:bodyPr/>
          <a:lstStyle/>
          <a:p>
            <a:pPr marL="76200" indent="0" algn="ctr">
              <a:buNone/>
            </a:pPr>
            <a:r>
              <a:rPr lang="en-US" sz="4800" dirty="0"/>
              <a:t>Project Team Meeting / Coordination</a:t>
            </a:r>
          </a:p>
        </p:txBody>
      </p:sp>
    </p:spTree>
    <p:extLst>
      <p:ext uri="{BB962C8B-B14F-4D97-AF65-F5344CB8AC3E}">
        <p14:creationId xmlns:p14="http://schemas.microsoft.com/office/powerpoint/2010/main" val="134665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3C44B-9CD1-E54C-BEDE-3018CFE1A62F}"/>
              </a:ext>
            </a:extLst>
          </p:cNvPr>
          <p:cNvSpPr>
            <a:spLocks noGrp="1"/>
          </p:cNvSpPr>
          <p:nvPr>
            <p:ph type="title"/>
          </p:nvPr>
        </p:nvSpPr>
        <p:spPr/>
        <p:txBody>
          <a:bodyPr/>
          <a:lstStyle/>
          <a:p>
            <a:r>
              <a:rPr lang="en-US" dirty="0"/>
              <a:t>What do we want you to use this time for?</a:t>
            </a:r>
          </a:p>
        </p:txBody>
      </p:sp>
      <p:sp>
        <p:nvSpPr>
          <p:cNvPr id="3" name="Text Placeholder 2">
            <a:extLst>
              <a:ext uri="{FF2B5EF4-FFF2-40B4-BE49-F238E27FC236}">
                <a16:creationId xmlns:a16="http://schemas.microsoft.com/office/drawing/2014/main" id="{306939D4-1B3B-C04C-AFE6-D7C738B5CC7F}"/>
              </a:ext>
            </a:extLst>
          </p:cNvPr>
          <p:cNvSpPr>
            <a:spLocks noGrp="1"/>
          </p:cNvSpPr>
          <p:nvPr>
            <p:ph type="body" idx="1"/>
          </p:nvPr>
        </p:nvSpPr>
        <p:spPr/>
        <p:txBody>
          <a:bodyPr/>
          <a:lstStyle/>
          <a:p>
            <a:pPr>
              <a:lnSpc>
                <a:spcPct val="150000"/>
              </a:lnSpc>
            </a:pPr>
            <a:r>
              <a:rPr lang="en-US" sz="2800" dirty="0"/>
              <a:t>Get to know each other</a:t>
            </a:r>
          </a:p>
          <a:p>
            <a:pPr>
              <a:lnSpc>
                <a:spcPct val="150000"/>
              </a:lnSpc>
            </a:pPr>
            <a:r>
              <a:rPr lang="en-US" sz="2800" dirty="0"/>
              <a:t>Discuss how you’re going to work together</a:t>
            </a:r>
          </a:p>
          <a:p>
            <a:pPr>
              <a:lnSpc>
                <a:spcPct val="150000"/>
              </a:lnSpc>
            </a:pPr>
            <a:r>
              <a:rPr lang="en-US" sz="2800" dirty="0"/>
              <a:t>Schedule times to work on the project proposal over the next week and a half</a:t>
            </a:r>
          </a:p>
          <a:p>
            <a:pPr>
              <a:lnSpc>
                <a:spcPct val="150000"/>
              </a:lnSpc>
            </a:pPr>
            <a:r>
              <a:rPr lang="en-US" sz="2800" dirty="0"/>
              <a:t>Discuss project direction and ideas</a:t>
            </a:r>
          </a:p>
        </p:txBody>
      </p:sp>
    </p:spTree>
    <p:extLst>
      <p:ext uri="{BB962C8B-B14F-4D97-AF65-F5344CB8AC3E}">
        <p14:creationId xmlns:p14="http://schemas.microsoft.com/office/powerpoint/2010/main" val="3388408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23871C-7CA8-1448-8FFC-1AE6E1838941}"/>
              </a:ext>
            </a:extLst>
          </p:cNvPr>
          <p:cNvSpPr>
            <a:spLocks noGrp="1"/>
          </p:cNvSpPr>
          <p:nvPr>
            <p:ph type="title"/>
          </p:nvPr>
        </p:nvSpPr>
        <p:spPr/>
        <p:txBody>
          <a:bodyPr/>
          <a:lstStyle/>
          <a:p>
            <a:r>
              <a:rPr lang="en-US" dirty="0"/>
              <a:t>Things to remember</a:t>
            </a:r>
          </a:p>
        </p:txBody>
      </p:sp>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p:txBody>
          <a:bodyPr/>
          <a:lstStyle/>
          <a:p>
            <a:r>
              <a:rPr lang="en-US" b="1" dirty="0"/>
              <a:t>Let us know if you can’t access your project data or </a:t>
            </a:r>
            <a:r>
              <a:rPr lang="en-US" b="1" dirty="0" err="1"/>
              <a:t>github</a:t>
            </a:r>
            <a:r>
              <a:rPr lang="en-US" b="1" dirty="0"/>
              <a:t> repo</a:t>
            </a:r>
            <a:br>
              <a:rPr lang="en-US" b="1" dirty="0"/>
            </a:br>
            <a:endParaRPr lang="en-US" b="1" dirty="0"/>
          </a:p>
          <a:p>
            <a:r>
              <a:rPr lang="en-US" dirty="0"/>
              <a:t>Wednesday session tomorrow: </a:t>
            </a:r>
            <a:r>
              <a:rPr lang="en-US" dirty="0" err="1"/>
              <a:t>Github</a:t>
            </a:r>
            <a:r>
              <a:rPr lang="en-US" dirty="0"/>
              <a:t> + SQL</a:t>
            </a:r>
            <a:br>
              <a:rPr lang="en-US" dirty="0"/>
            </a:br>
            <a:endParaRPr lang="en-US" dirty="0"/>
          </a:p>
          <a:p>
            <a:pPr>
              <a:lnSpc>
                <a:spcPct val="100000"/>
              </a:lnSpc>
              <a:spcBef>
                <a:spcPts val="500"/>
              </a:spcBef>
            </a:pPr>
            <a:r>
              <a:rPr lang="en-US" dirty="0"/>
              <a:t>Readings for Thursday</a:t>
            </a:r>
            <a:br>
              <a:rPr lang="en-US" dirty="0"/>
            </a:br>
            <a:endParaRPr lang="en-US" dirty="0"/>
          </a:p>
          <a:p>
            <a:r>
              <a:rPr lang="en-US" dirty="0"/>
              <a:t>Make sure to read </a:t>
            </a:r>
            <a:r>
              <a:rPr lang="en-US" b="1" dirty="0">
                <a:solidFill>
                  <a:srgbClr val="C00000"/>
                </a:solidFill>
              </a:rPr>
              <a:t>project proposal</a:t>
            </a:r>
            <a:r>
              <a:rPr lang="en-US" b="1" dirty="0"/>
              <a:t> </a:t>
            </a:r>
            <a:r>
              <a:rPr lang="en-US" dirty="0"/>
              <a:t>assignment on canvas (due </a:t>
            </a:r>
            <a:r>
              <a:rPr lang="en-US" b="1" dirty="0">
                <a:solidFill>
                  <a:srgbClr val="C00000"/>
                </a:solidFill>
              </a:rPr>
              <a:t>next Friday</a:t>
            </a:r>
            <a:r>
              <a:rPr lang="en-US" dirty="0"/>
              <a:t>)</a:t>
            </a:r>
          </a:p>
        </p:txBody>
      </p:sp>
    </p:spTree>
    <p:extLst>
      <p:ext uri="{BB962C8B-B14F-4D97-AF65-F5344CB8AC3E}">
        <p14:creationId xmlns:p14="http://schemas.microsoft.com/office/powerpoint/2010/main" val="1926041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23871C-7CA8-1448-8FFC-1AE6E1838941}"/>
              </a:ext>
            </a:extLst>
          </p:cNvPr>
          <p:cNvSpPr>
            <a:spLocks noGrp="1"/>
          </p:cNvSpPr>
          <p:nvPr>
            <p:ph type="title"/>
          </p:nvPr>
        </p:nvSpPr>
        <p:spPr/>
        <p:txBody>
          <a:bodyPr/>
          <a:lstStyle/>
          <a:p>
            <a:r>
              <a:rPr lang="en-US" dirty="0"/>
              <a:t>Plan for today</a:t>
            </a:r>
          </a:p>
        </p:txBody>
      </p:sp>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p:txBody>
          <a:bodyPr/>
          <a:lstStyle/>
          <a:p>
            <a:r>
              <a:rPr lang="en-US" dirty="0"/>
              <a:t>Data exploration overview and helpful tips</a:t>
            </a:r>
            <a:br>
              <a:rPr lang="en-US" b="1" dirty="0"/>
            </a:br>
            <a:endParaRPr lang="en-US" b="1" dirty="0"/>
          </a:p>
          <a:p>
            <a:r>
              <a:rPr lang="en-US" dirty="0"/>
              <a:t>Time to meet and coordinate with your groups </a:t>
            </a:r>
            <a:br>
              <a:rPr lang="en-US" dirty="0"/>
            </a:br>
            <a:r>
              <a:rPr lang="en-US" dirty="0"/>
              <a:t>(~30 minutes at the end of class)</a:t>
            </a:r>
          </a:p>
        </p:txBody>
      </p:sp>
    </p:spTree>
    <p:extLst>
      <p:ext uri="{BB962C8B-B14F-4D97-AF65-F5344CB8AC3E}">
        <p14:creationId xmlns:p14="http://schemas.microsoft.com/office/powerpoint/2010/main" val="1285932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F2A94-A63F-6149-AA28-2E35B60E3D3E}"/>
              </a:ext>
            </a:extLst>
          </p:cNvPr>
          <p:cNvSpPr>
            <a:spLocks noGrp="1"/>
          </p:cNvSpPr>
          <p:nvPr>
            <p:ph type="title"/>
          </p:nvPr>
        </p:nvSpPr>
        <p:spPr/>
        <p:txBody>
          <a:bodyPr/>
          <a:lstStyle/>
          <a:p>
            <a:endParaRPr lang="en-US"/>
          </a:p>
        </p:txBody>
      </p:sp>
      <p:graphicFrame>
        <p:nvGraphicFramePr>
          <p:cNvPr id="3" name="Diagram 2">
            <a:extLst>
              <a:ext uri="{FF2B5EF4-FFF2-40B4-BE49-F238E27FC236}">
                <a16:creationId xmlns:a16="http://schemas.microsoft.com/office/drawing/2014/main" id="{8E902576-68A9-6E48-B0FE-5B1889953DC8}"/>
              </a:ext>
            </a:extLst>
          </p:cNvPr>
          <p:cNvGraphicFramePr/>
          <p:nvPr>
            <p:extLst>
              <p:ext uri="{D42A27DB-BD31-4B8C-83A1-F6EECF244321}">
                <p14:modId xmlns:p14="http://schemas.microsoft.com/office/powerpoint/2010/main" val="1737878827"/>
              </p:ext>
            </p:extLst>
          </p:nvPr>
        </p:nvGraphicFramePr>
        <p:xfrm>
          <a:off x="180467" y="0"/>
          <a:ext cx="117764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a:extLst>
              <a:ext uri="{FF2B5EF4-FFF2-40B4-BE49-F238E27FC236}">
                <a16:creationId xmlns:a16="http://schemas.microsoft.com/office/drawing/2014/main" id="{E2C99BF2-C81A-5246-89D3-E49BCDCAD699}"/>
              </a:ext>
            </a:extLst>
          </p:cNvPr>
          <p:cNvSpPr/>
          <p:nvPr/>
        </p:nvSpPr>
        <p:spPr>
          <a:xfrm>
            <a:off x="6377498" y="274320"/>
            <a:ext cx="2534195" cy="1789611"/>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4855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59BA9-BA2B-D148-89DA-A99081B1FF81}"/>
              </a:ext>
            </a:extLst>
          </p:cNvPr>
          <p:cNvSpPr>
            <a:spLocks noGrp="1"/>
          </p:cNvSpPr>
          <p:nvPr>
            <p:ph type="title"/>
          </p:nvPr>
        </p:nvSpPr>
        <p:spPr/>
        <p:txBody>
          <a:bodyPr/>
          <a:lstStyle/>
          <a:p>
            <a:r>
              <a:rPr lang="en-US" dirty="0"/>
              <a:t>Why is data exploration important?</a:t>
            </a:r>
          </a:p>
        </p:txBody>
      </p:sp>
      <p:sp>
        <p:nvSpPr>
          <p:cNvPr id="3" name="Text Placeholder 2">
            <a:extLst>
              <a:ext uri="{FF2B5EF4-FFF2-40B4-BE49-F238E27FC236}">
                <a16:creationId xmlns:a16="http://schemas.microsoft.com/office/drawing/2014/main" id="{DDA03E0F-5F3D-5B4D-8232-BF72B84A198E}"/>
              </a:ext>
            </a:extLst>
          </p:cNvPr>
          <p:cNvSpPr>
            <a:spLocks noGrp="1"/>
          </p:cNvSpPr>
          <p:nvPr>
            <p:ph type="body" idx="1"/>
          </p:nvPr>
        </p:nvSpPr>
        <p:spPr/>
        <p:txBody>
          <a:bodyPr/>
          <a:lstStyle/>
          <a:p>
            <a:pPr marL="533400" indent="-457200">
              <a:buFont typeface="+mj-lt"/>
              <a:buAutoNum type="arabicPeriod"/>
            </a:pPr>
            <a:r>
              <a:rPr lang="en-US" dirty="0"/>
              <a:t>Sanity Check the data you were given</a:t>
            </a:r>
          </a:p>
          <a:p>
            <a:pPr marL="533400" indent="-457200">
              <a:buFont typeface="+mj-lt"/>
              <a:buAutoNum type="arabicPeriod"/>
            </a:pPr>
            <a:r>
              <a:rPr lang="en-US" dirty="0"/>
              <a:t>Understanding the problem and domain </a:t>
            </a:r>
          </a:p>
          <a:p>
            <a:pPr marL="533400" indent="-457200">
              <a:buFont typeface="+mj-lt"/>
              <a:buAutoNum type="arabicPeriod"/>
            </a:pPr>
            <a:r>
              <a:rPr lang="en-US" dirty="0"/>
              <a:t>Problem Formulation </a:t>
            </a:r>
          </a:p>
          <a:p>
            <a:pPr marL="533400" indent="-457200">
              <a:buFont typeface="+mj-lt"/>
              <a:buAutoNum type="arabicPeriod"/>
            </a:pPr>
            <a:r>
              <a:rPr lang="en-US" dirty="0"/>
              <a:t>Debugging </a:t>
            </a:r>
          </a:p>
          <a:p>
            <a:pPr marL="533400" indent="-457200">
              <a:buFont typeface="+mj-lt"/>
              <a:buAutoNum type="arabicPeriod"/>
            </a:pPr>
            <a:r>
              <a:rPr lang="en-US" dirty="0"/>
              <a:t>Feature Generation/Selection </a:t>
            </a:r>
          </a:p>
          <a:p>
            <a:pPr marL="533400" indent="-457200">
              <a:buFont typeface="+mj-lt"/>
              <a:buAutoNum type="arabicPeriod"/>
            </a:pPr>
            <a:r>
              <a:rPr lang="en-US" dirty="0"/>
              <a:t>Interpretation of results </a:t>
            </a:r>
          </a:p>
          <a:p>
            <a:pPr marL="76200" indent="0">
              <a:buNone/>
            </a:pPr>
            <a:endParaRPr lang="en-US" dirty="0"/>
          </a:p>
        </p:txBody>
      </p:sp>
    </p:spTree>
    <p:extLst>
      <p:ext uri="{BB962C8B-B14F-4D97-AF65-F5344CB8AC3E}">
        <p14:creationId xmlns:p14="http://schemas.microsoft.com/office/powerpoint/2010/main" val="1721185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Some tips for exploring your project data</a:t>
            </a:r>
          </a:p>
        </p:txBody>
      </p:sp>
      <p:sp>
        <p:nvSpPr>
          <p:cNvPr id="8195" name="Rectangle 3"/>
          <p:cNvSpPr>
            <a:spLocks noGrp="1" noChangeArrowheads="1"/>
          </p:cNvSpPr>
          <p:nvPr>
            <p:ph type="body" idx="1"/>
          </p:nvPr>
        </p:nvSpPr>
        <p:spPr>
          <a:xfrm>
            <a:off x="121458" y="1536633"/>
            <a:ext cx="11948984" cy="4876524"/>
          </a:xfrm>
        </p:spPr>
        <p:txBody>
          <a:bodyPr/>
          <a:lstStyle/>
          <a:p>
            <a:pPr>
              <a:lnSpc>
                <a:spcPct val="120000"/>
              </a:lnSpc>
            </a:pPr>
            <a:r>
              <a:rPr lang="en-US" b="1" dirty="0"/>
              <a:t>Tables</a:t>
            </a:r>
            <a:r>
              <a:rPr lang="en-US" dirty="0"/>
              <a:t>: identify the database tables that are most relevant to your problem</a:t>
            </a:r>
          </a:p>
          <a:p>
            <a:pPr>
              <a:lnSpc>
                <a:spcPct val="120000"/>
              </a:lnSpc>
            </a:pPr>
            <a:r>
              <a:rPr lang="en-US" b="1" dirty="0"/>
              <a:t>Entities</a:t>
            </a:r>
            <a:r>
              <a:rPr lang="en-US" dirty="0"/>
              <a:t>: How can you identify the primary entities from your project? What are some basic/relevant characteristics about them? How have those changed over time?</a:t>
            </a:r>
          </a:p>
          <a:p>
            <a:pPr>
              <a:lnSpc>
                <a:spcPct val="120000"/>
              </a:lnSpc>
            </a:pPr>
            <a:r>
              <a:rPr lang="en-US" b="1" dirty="0"/>
              <a:t>Fields</a:t>
            </a:r>
            <a:r>
              <a:rPr lang="en-US" dirty="0"/>
              <a:t>: Most projects have a lot of different data fields, but don’t feel like your initial exploration needs to understand everything</a:t>
            </a:r>
          </a:p>
          <a:p>
            <a:pPr>
              <a:lnSpc>
                <a:spcPct val="120000"/>
              </a:lnSpc>
            </a:pPr>
            <a:r>
              <a:rPr lang="en-US" b="1" dirty="0"/>
              <a:t>Label</a:t>
            </a:r>
            <a:r>
              <a:rPr lang="en-US" dirty="0"/>
              <a:t>: Think about how you might define your label? What can you say about its distribution and how it’s changed over time?</a:t>
            </a:r>
          </a:p>
          <a:p>
            <a:pPr>
              <a:lnSpc>
                <a:spcPct val="120000"/>
              </a:lnSpc>
            </a:pPr>
            <a:r>
              <a:rPr lang="en-US" dirty="0">
                <a:effectLst/>
              </a:rPr>
              <a:t>Based on what you know of the context, what information would you expect to be important in modeling? Is this available? How well does it correlate with your label?</a:t>
            </a:r>
          </a:p>
        </p:txBody>
      </p:sp>
    </p:spTree>
    <p:extLst>
      <p:ext uri="{BB962C8B-B14F-4D97-AF65-F5344CB8AC3E}">
        <p14:creationId xmlns:p14="http://schemas.microsoft.com/office/powerpoint/2010/main" val="367351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60A25-02BD-674B-9661-DF031B0CB52C}"/>
              </a:ext>
            </a:extLst>
          </p:cNvPr>
          <p:cNvSpPr>
            <a:spLocks noGrp="1"/>
          </p:cNvSpPr>
          <p:nvPr>
            <p:ph type="title"/>
          </p:nvPr>
        </p:nvSpPr>
        <p:spPr/>
        <p:txBody>
          <a:bodyPr/>
          <a:lstStyle/>
          <a:p>
            <a:r>
              <a:rPr lang="en-US" dirty="0"/>
              <a:t>Typical data exploration tasks</a:t>
            </a:r>
          </a:p>
        </p:txBody>
      </p:sp>
      <p:sp>
        <p:nvSpPr>
          <p:cNvPr id="3" name="Text Placeholder 2">
            <a:extLst>
              <a:ext uri="{FF2B5EF4-FFF2-40B4-BE49-F238E27FC236}">
                <a16:creationId xmlns:a16="http://schemas.microsoft.com/office/drawing/2014/main" id="{B47464FC-F480-BD4E-8C73-EA0095EB65C0}"/>
              </a:ext>
            </a:extLst>
          </p:cNvPr>
          <p:cNvSpPr>
            <a:spLocks noGrp="1"/>
          </p:cNvSpPr>
          <p:nvPr>
            <p:ph type="body" idx="1"/>
          </p:nvPr>
        </p:nvSpPr>
        <p:spPr/>
        <p:txBody>
          <a:bodyPr/>
          <a:lstStyle/>
          <a:p>
            <a:r>
              <a:rPr lang="en-US" dirty="0"/>
              <a:t>Distributions of different variables </a:t>
            </a:r>
          </a:p>
          <a:p>
            <a:r>
              <a:rPr lang="en-US" dirty="0"/>
              <a:t>Correlations between variables – correlation matrix and turn it into a heatmap </a:t>
            </a:r>
          </a:p>
          <a:p>
            <a:r>
              <a:rPr lang="en-US" dirty="0"/>
              <a:t>Changes and trends over time – how does the data and the entities in the data change over time?</a:t>
            </a:r>
          </a:p>
          <a:p>
            <a:r>
              <a:rPr lang="en-US" dirty="0"/>
              <a:t>Missing values – are there lots of missing values? Is there any pattern there? How/why are they missing? </a:t>
            </a:r>
          </a:p>
          <a:p>
            <a:r>
              <a:rPr lang="en-US" dirty="0"/>
              <a:t>Outliers – this can be done using clustering but also by plotting distributions.</a:t>
            </a:r>
          </a:p>
          <a:p>
            <a:r>
              <a:rPr lang="en-US" dirty="0"/>
              <a:t>Labels/Outcomes – distribution and patterns</a:t>
            </a:r>
          </a:p>
          <a:p>
            <a:r>
              <a:rPr lang="en-US" dirty="0"/>
              <a:t>Cross-tabs (if you’re looking at multiple classes/labels), describing how the positive and negative classes are different without doing any machine learning.</a:t>
            </a:r>
          </a:p>
        </p:txBody>
      </p:sp>
    </p:spTree>
    <p:extLst>
      <p:ext uri="{BB962C8B-B14F-4D97-AF65-F5344CB8AC3E}">
        <p14:creationId xmlns:p14="http://schemas.microsoft.com/office/powerpoint/2010/main" val="4069897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DF3CE1F-439A-864A-85F9-7ECA76CADBF5}"/>
              </a:ext>
            </a:extLst>
          </p:cNvPr>
          <p:cNvPicPr>
            <a:picLocks noChangeAspect="1"/>
          </p:cNvPicPr>
          <p:nvPr/>
        </p:nvPicPr>
        <p:blipFill>
          <a:blip r:embed="rId2"/>
          <a:stretch>
            <a:fillRect/>
          </a:stretch>
        </p:blipFill>
        <p:spPr>
          <a:xfrm>
            <a:off x="2253318" y="80445"/>
            <a:ext cx="7685364" cy="6697109"/>
          </a:xfrm>
          <a:prstGeom prst="rect">
            <a:avLst/>
          </a:prstGeom>
        </p:spPr>
      </p:pic>
    </p:spTree>
    <p:extLst>
      <p:ext uri="{BB962C8B-B14F-4D97-AF65-F5344CB8AC3E}">
        <p14:creationId xmlns:p14="http://schemas.microsoft.com/office/powerpoint/2010/main" val="1278687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 name="Picture 1" descr="page7image820992">
            <a:extLst>
              <a:ext uri="{FF2B5EF4-FFF2-40B4-BE49-F238E27FC236}">
                <a16:creationId xmlns:a16="http://schemas.microsoft.com/office/drawing/2014/main" id="{C81F5E0F-0DF3-8A42-BCBD-633CA220A6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954956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2421</TotalTime>
  <Words>855</Words>
  <Application>Microsoft Macintosh PowerPoint</Application>
  <PresentationFormat>Widescreen</PresentationFormat>
  <Paragraphs>91</Paragraphs>
  <Slides>18</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Simple Light</vt:lpstr>
      <vt:lpstr>PowerPoint Presentation</vt:lpstr>
      <vt:lpstr>Things to remember</vt:lpstr>
      <vt:lpstr>Plan for today</vt:lpstr>
      <vt:lpstr>PowerPoint Presentation</vt:lpstr>
      <vt:lpstr>Why is data exploration important?</vt:lpstr>
      <vt:lpstr> Some tips for exploring your project data</vt:lpstr>
      <vt:lpstr>Typical data exploration tasks</vt:lpstr>
      <vt:lpstr>PowerPoint Presentation</vt:lpstr>
      <vt:lpstr>PowerPoint Presentation</vt:lpstr>
      <vt:lpstr> Tools</vt:lpstr>
      <vt:lpstr> Simple task for data exploration</vt:lpstr>
      <vt:lpstr>Things to remember</vt:lpstr>
      <vt:lpstr>PowerPoint Presentation</vt:lpstr>
      <vt:lpstr> Working with Your Project Team</vt:lpstr>
      <vt:lpstr> Working with Your Project Team</vt:lpstr>
      <vt:lpstr> Working with Your Project Team</vt:lpstr>
      <vt:lpstr>PowerPoint Presentation</vt:lpstr>
      <vt:lpstr>What do we want you to use this time for?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Rayid Ghani</cp:lastModifiedBy>
  <cp:revision>36</cp:revision>
  <dcterms:created xsi:type="dcterms:W3CDTF">2020-01-14T19:43:43Z</dcterms:created>
  <dcterms:modified xsi:type="dcterms:W3CDTF">2021-09-12T14:04:25Z</dcterms:modified>
</cp:coreProperties>
</file>