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60"/>
  </p:notesMasterIdLst>
  <p:sldIdLst>
    <p:sldId id="256" r:id="rId3"/>
    <p:sldId id="504" r:id="rId4"/>
    <p:sldId id="505" r:id="rId5"/>
    <p:sldId id="323" r:id="rId6"/>
    <p:sldId id="512" r:id="rId7"/>
    <p:sldId id="520" r:id="rId8"/>
    <p:sldId id="511" r:id="rId9"/>
    <p:sldId id="287" r:id="rId10"/>
    <p:sldId id="521" r:id="rId11"/>
    <p:sldId id="463" r:id="rId12"/>
    <p:sldId id="464" r:id="rId13"/>
    <p:sldId id="518" r:id="rId14"/>
    <p:sldId id="519" r:id="rId15"/>
    <p:sldId id="284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522" r:id="rId32"/>
    <p:sldId id="524" r:id="rId33"/>
    <p:sldId id="523" r:id="rId34"/>
    <p:sldId id="487" r:id="rId35"/>
    <p:sldId id="485" r:id="rId36"/>
    <p:sldId id="496" r:id="rId37"/>
    <p:sldId id="514" r:id="rId38"/>
    <p:sldId id="517" r:id="rId39"/>
    <p:sldId id="473" r:id="rId40"/>
    <p:sldId id="479" r:id="rId41"/>
    <p:sldId id="481" r:id="rId42"/>
    <p:sldId id="480" r:id="rId43"/>
    <p:sldId id="482" r:id="rId44"/>
    <p:sldId id="501" r:id="rId45"/>
    <p:sldId id="263" r:id="rId46"/>
    <p:sldId id="296" r:id="rId47"/>
    <p:sldId id="260" r:id="rId48"/>
    <p:sldId id="502" r:id="rId49"/>
    <p:sldId id="431" r:id="rId50"/>
    <p:sldId id="309" r:id="rId51"/>
    <p:sldId id="325" r:id="rId52"/>
    <p:sldId id="457" r:id="rId53"/>
    <p:sldId id="428" r:id="rId54"/>
    <p:sldId id="297" r:id="rId55"/>
    <p:sldId id="503" r:id="rId56"/>
    <p:sldId id="454" r:id="rId57"/>
    <p:sldId id="472" r:id="rId58"/>
    <p:sldId id="525" r:id="rId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595959"/>
    <a:srgbClr val="80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73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975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ssg/triage/blob/master/example/colab/colab_triage.ipynb#scrollTo=KFingR1B32rm" TargetMode="External"/><Relationship Id="rId2" Type="http://schemas.openxmlformats.org/officeDocument/2006/relationships/hyperlink" Target="https://github.com/dssg/triage/blob/master/src/triage/component/audition/Audition_Tutorial.ipynb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Part III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No session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6 (on Canvas): Updated ML Results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Thursday: Session in GHC 6115</a:t>
            </a:r>
          </a:p>
        </p:txBody>
      </p:sp>
    </p:spTree>
    <p:extLst>
      <p:ext uri="{BB962C8B-B14F-4D97-AF65-F5344CB8AC3E}">
        <p14:creationId xmlns:p14="http://schemas.microsoft.com/office/powerpoint/2010/main" val="20661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configuration file for more extensive model runs</a:t>
            </a:r>
          </a:p>
          <a:p>
            <a:pPr lvl="1"/>
            <a:r>
              <a:rPr lang="en-US" dirty="0"/>
              <a:t>Plans for model selection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Additional features</a:t>
            </a:r>
          </a:p>
          <a:p>
            <a:pPr lvl="1"/>
            <a:r>
              <a:rPr lang="en-US" dirty="0"/>
              <a:t>Larger model run with a more extensive model +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36314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Questions about model selection strategies?</a:t>
            </a:r>
          </a:p>
        </p:txBody>
      </p:sp>
    </p:spTree>
    <p:extLst>
      <p:ext uri="{BB962C8B-B14F-4D97-AF65-F5344CB8AC3E}">
        <p14:creationId xmlns:p14="http://schemas.microsoft.com/office/powerpoint/2010/main" val="1360668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BA4D0-EA57-AD48-9D91-58CBBD650CEE}"/>
              </a:ext>
            </a:extLst>
          </p:cNvPr>
          <p:cNvSpPr txBox="1"/>
          <p:nvPr/>
        </p:nvSpPr>
        <p:spPr>
          <a:xfrm>
            <a:off x="3367143" y="5265440"/>
            <a:ext cx="7269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“Best Average Performance” always work best?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should we evaluate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8DA8D-7C4F-144E-80E1-CA0F09D703C7}"/>
              </a:ext>
            </a:extLst>
          </p:cNvPr>
          <p:cNvCxnSpPr/>
          <p:nvPr/>
        </p:nvCxnSpPr>
        <p:spPr>
          <a:xfrm flipH="1" flipV="1">
            <a:off x="4303059" y="3861995"/>
            <a:ext cx="720762" cy="1403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0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CBE0-43C0-2C4D-B578-A912A6D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67"/>
            <a:ext cx="12192000" cy="167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225-ED57-624E-9357-C2DAC1E6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7" y="3324530"/>
            <a:ext cx="6189233" cy="331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E8688-318D-F441-85F8-1E3740BF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2381"/>
            <a:ext cx="5821178" cy="3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4A247A43-EBAA-5D44-8186-22B440A83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endParaRPr lang="en-US" sz="2667" dirty="0">
              <a:solidFill>
                <a:srgbClr val="595959"/>
              </a:solidFill>
            </a:endParaRPr>
          </a:p>
          <a:p>
            <a:pPr marL="0" indent="0">
              <a:buSzPts val="2000"/>
              <a:buNone/>
            </a:pPr>
            <a:r>
              <a:rPr lang="en-US" sz="2667" dirty="0">
                <a:solidFill>
                  <a:srgbClr val="595959"/>
                </a:solidFill>
              </a:rPr>
              <a:t>Audition Notebook</a:t>
            </a:r>
            <a:r>
              <a:rPr lang="en-US" sz="2667" dirty="0"/>
              <a:t>: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https://github.com/dssg/triage/blob/master/src/triage/component/audition/Audition_Tutorial.ipynb</a:t>
            </a:r>
            <a:endParaRPr lang="en-US" sz="2667" dirty="0">
              <a:solidFill>
                <a:srgbClr val="800002"/>
              </a:solidFill>
            </a:endParaRP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2667" dirty="0">
              <a:solidFill>
                <a:srgbClr val="800002"/>
              </a:solidFill>
            </a:endParaRPr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67" dirty="0">
                <a:solidFill>
                  <a:srgbClr val="595959"/>
                </a:solidFill>
              </a:rPr>
              <a:t>Also see the </a:t>
            </a:r>
            <a:r>
              <a:rPr lang="en-US" sz="2667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Selection</a:t>
            </a:r>
            <a:r>
              <a:rPr lang="en-US" sz="2667" dirty="0">
                <a:solidFill>
                  <a:srgbClr val="595959"/>
                </a:solidFill>
              </a:rPr>
              <a:t> section of the </a:t>
            </a:r>
            <a:r>
              <a:rPr lang="en-US" sz="2667" dirty="0" err="1">
                <a:solidFill>
                  <a:srgbClr val="595959"/>
                </a:solidFill>
              </a:rPr>
              <a:t>colab</a:t>
            </a:r>
            <a:r>
              <a:rPr lang="en-US" sz="2667" dirty="0">
                <a:solidFill>
                  <a:srgbClr val="595959"/>
                </a:solidFill>
              </a:rPr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1368604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43721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No session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6 (on Canvas): Updated ML Results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Thursday: Session in GHC 6115</a:t>
            </a:r>
          </a:p>
        </p:txBody>
      </p:sp>
    </p:spTree>
    <p:extLst>
      <p:ext uri="{BB962C8B-B14F-4D97-AF65-F5344CB8AC3E}">
        <p14:creationId xmlns:p14="http://schemas.microsoft.com/office/powerpoint/2010/main" val="370171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What is the output from your model selection process?</a:t>
            </a:r>
          </a:p>
        </p:txBody>
      </p:sp>
    </p:spTree>
    <p:extLst>
      <p:ext uri="{BB962C8B-B14F-4D97-AF65-F5344CB8AC3E}">
        <p14:creationId xmlns:p14="http://schemas.microsoft.com/office/powerpoint/2010/main" val="42451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Temporal Validation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5AA5C783-A9B7-0249-A143-6AED2AAF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Questions about model selection metrics and validation strategies?</a:t>
            </a:r>
          </a:p>
        </p:txBody>
      </p:sp>
    </p:spTree>
    <p:extLst>
      <p:ext uri="{BB962C8B-B14F-4D97-AF65-F5344CB8AC3E}">
        <p14:creationId xmlns:p14="http://schemas.microsoft.com/office/powerpoint/2010/main" val="2937345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10284</TotalTime>
  <Words>1842</Words>
  <Application>Microsoft Macintosh PowerPoint</Application>
  <PresentationFormat>Widescreen</PresentationFormat>
  <Paragraphs>375</Paragraphs>
  <Slides>57</Slides>
  <Notes>25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Why do we need to do model selection?</vt:lpstr>
      <vt:lpstr>PowerPoint Presentation</vt:lpstr>
      <vt:lpstr>Reminder: The PR-k graph</vt:lpstr>
      <vt:lpstr>Reminder: Temporal Validation</vt:lpstr>
      <vt:lpstr>PowerPoint Presentation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PowerPoint Presentation</vt:lpstr>
      <vt:lpstr>Model Selection</vt:lpstr>
      <vt:lpstr>Model Selection</vt:lpstr>
      <vt:lpstr>Model Selection</vt:lpstr>
      <vt:lpstr>Model Selection</vt:lpstr>
      <vt:lpstr>Model Selection</vt:lpstr>
      <vt:lpstr>Model Selection in Triage: Audition</vt:lpstr>
      <vt:lpstr>Model Selection in Triage: Audition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84</cp:revision>
  <dcterms:created xsi:type="dcterms:W3CDTF">2020-01-14T19:43:43Z</dcterms:created>
  <dcterms:modified xsi:type="dcterms:W3CDTF">2022-11-08T18:14:55Z</dcterms:modified>
</cp:coreProperties>
</file>