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491" r:id="rId3"/>
    <p:sldId id="471" r:id="rId4"/>
    <p:sldId id="318" r:id="rId5"/>
    <p:sldId id="323" r:id="rId6"/>
    <p:sldId id="286" r:id="rId7"/>
    <p:sldId id="472" r:id="rId8"/>
    <p:sldId id="287" r:id="rId9"/>
    <p:sldId id="478" r:id="rId10"/>
    <p:sldId id="468" r:id="rId11"/>
    <p:sldId id="492" r:id="rId12"/>
    <p:sldId id="475" r:id="rId13"/>
    <p:sldId id="453" r:id="rId14"/>
    <p:sldId id="352" r:id="rId15"/>
    <p:sldId id="458" r:id="rId16"/>
    <p:sldId id="484" r:id="rId17"/>
    <p:sldId id="457" r:id="rId18"/>
    <p:sldId id="428" r:id="rId19"/>
    <p:sldId id="455" r:id="rId20"/>
    <p:sldId id="429" r:id="rId21"/>
    <p:sldId id="430" r:id="rId22"/>
    <p:sldId id="460" r:id="rId23"/>
    <p:sldId id="420" r:id="rId24"/>
    <p:sldId id="486" r:id="rId25"/>
    <p:sldId id="479" r:id="rId26"/>
    <p:sldId id="481" r:id="rId27"/>
    <p:sldId id="480" r:id="rId28"/>
    <p:sldId id="482" r:id="rId29"/>
    <p:sldId id="483" r:id="rId30"/>
    <p:sldId id="493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/>
    <p:restoredTop sz="93088"/>
  </p:normalViewPr>
  <p:slideViewPr>
    <p:cSldViewPr snapToGrid="0" snapToObjects="1">
      <p:cViewPr varScale="1">
        <p:scale>
          <a:sx n="125" d="100"/>
          <a:sy n="125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595959"/>
                </a:solidFill>
              </a:rPr>
              <a:t>Rayid </a:t>
            </a:r>
            <a:r>
              <a:rPr lang="en-US" sz="2800" dirty="0" err="1">
                <a:solidFill>
                  <a:srgbClr val="595959"/>
                </a:solidFill>
              </a:rPr>
              <a:t>Ghan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2800" b="0" i="0" dirty="0">
                <a:effectLst/>
                <a:latin typeface="Roboto" panose="02000000000000000000" pitchFamily="2" charset="0"/>
              </a:rPr>
              <a:t>You're working for a non-profit and a vendor is trying to sell you a donation propensity model that is validated to have 98% accuracy. Is this model good enough for your organization to purchase?</a:t>
            </a:r>
            <a:endParaRPr lang="en-US" sz="4400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2" y="3407734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136195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7ED4-D849-F645-A58F-A8960D24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6563"/>
            <a:ext cx="12080838" cy="763500"/>
          </a:xfrm>
        </p:spPr>
        <p:txBody>
          <a:bodyPr/>
          <a:lstStyle/>
          <a:p>
            <a:r>
              <a:rPr lang="en-US" dirty="0"/>
              <a:t>How to communicate these metrics to policy audiences?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BC36-E089-C14E-8CE2-B77334884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5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Teamwork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30134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3600" dirty="0"/>
              <a:t>How’s teamwork going?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726942" y="2567943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– triage configuration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3F4BCD-53D2-7748-A243-56AA09E97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426" y="1161535"/>
            <a:ext cx="7217147" cy="560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03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Project Work Time (no class meeting)</a:t>
            </a:r>
          </a:p>
          <a:p>
            <a:r>
              <a:rPr lang="en-US" dirty="0"/>
              <a:t>Wednesday : Proposal Peer Evaluations Due (See Email for assignments)</a:t>
            </a:r>
          </a:p>
          <a:p>
            <a:r>
              <a:rPr lang="en-US" dirty="0"/>
              <a:t>Thursday: Using triage for ML pipelines session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(“cross-validation” strategies)</a:t>
            </a:r>
          </a:p>
          <a:p>
            <a:r>
              <a:rPr lang="en-US" dirty="0"/>
              <a:t>Project check-in on Wednesday (I’ll slack with times &amp; rooms)</a:t>
            </a:r>
          </a:p>
          <a:p>
            <a:r>
              <a:rPr lang="en-US" dirty="0"/>
              <a:t>Project Assignment due on Monday – 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63021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Wednesday: Project Work Time (no class meeting)</a:t>
            </a:r>
          </a:p>
          <a:p>
            <a:r>
              <a:rPr lang="en-US" dirty="0"/>
              <a:t>Wednesday : Proposal Peer Evaluations Due (See Email for assignments)</a:t>
            </a:r>
          </a:p>
          <a:p>
            <a:r>
              <a:rPr lang="en-US" dirty="0"/>
              <a:t>Thursday: Using triage for ML pipelines session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 (“cross-validation” strategies)</a:t>
            </a:r>
          </a:p>
          <a:p>
            <a:r>
              <a:rPr lang="en-US" dirty="0"/>
              <a:t>Project check-in on Wednesday (I’ll slack with times &amp; rooms)</a:t>
            </a:r>
          </a:p>
          <a:p>
            <a:r>
              <a:rPr lang="en-US" dirty="0"/>
              <a:t>Project Assignment due on Monday – posted on Canvas</a:t>
            </a:r>
          </a:p>
        </p:txBody>
      </p:sp>
    </p:spTree>
    <p:extLst>
      <p:ext uri="{BB962C8B-B14F-4D97-AF65-F5344CB8AC3E}">
        <p14:creationId xmlns:p14="http://schemas.microsoft.com/office/powerpoint/2010/main" val="22855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Your analytical formulation and baselines to compare against</a:t>
            </a:r>
          </a:p>
          <a:p>
            <a:pPr lvl="1"/>
            <a:r>
              <a:rPr lang="en-US" dirty="0"/>
              <a:t>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How to operationalize the formulation</a:t>
            </a:r>
          </a:p>
          <a:p>
            <a:pPr lvl="2"/>
            <a:r>
              <a:rPr lang="en-US" dirty="0"/>
              <a:t>Cohort and label logic</a:t>
            </a:r>
          </a:p>
          <a:p>
            <a:pPr lvl="1"/>
            <a:r>
              <a:rPr lang="en-US" dirty="0" err="1"/>
              <a:t>Baserates</a:t>
            </a:r>
            <a:r>
              <a:rPr lang="en-US" dirty="0"/>
              <a:t> and baselines calculations</a:t>
            </a:r>
          </a:p>
          <a:p>
            <a:pPr lvl="1"/>
            <a:r>
              <a:rPr lang="en-US" dirty="0"/>
              <a:t>Exploring triage configuration and parameters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973</Words>
  <Application>Microsoft Macintosh PowerPoint</Application>
  <PresentationFormat>Widescreen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Roboto</vt:lpstr>
      <vt:lpstr>Wingdings</vt:lpstr>
      <vt:lpstr>Simple Light</vt:lpstr>
      <vt:lpstr>PowerPoint Presentation</vt:lpstr>
      <vt:lpstr>Teamwork Question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PowerPoint Presentation</vt:lpstr>
      <vt:lpstr>Performance Metrics</vt:lpstr>
      <vt:lpstr>Score Distribution on the Test Set</vt:lpstr>
      <vt:lpstr>Evaluation - Metrics</vt:lpstr>
      <vt:lpstr>Evaluation – Metrics (at a threshold k)</vt:lpstr>
      <vt:lpstr>How to communicate these metrics to policy audiences?</vt:lpstr>
      <vt:lpstr>Metric Cheatsheet</vt:lpstr>
      <vt:lpstr>Varying the Threshold</vt:lpstr>
      <vt:lpstr>PowerPoint Presentation</vt:lpstr>
      <vt:lpstr>ROC Curve</vt:lpstr>
      <vt:lpstr>AUC (Area Under Curve)</vt:lpstr>
      <vt:lpstr>AUC – Area Under Curve</vt:lpstr>
      <vt:lpstr>Evaluation - Baselines</vt:lpstr>
      <vt:lpstr>Evaluation – triage configuration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67</cp:revision>
  <dcterms:created xsi:type="dcterms:W3CDTF">2020-01-14T19:43:43Z</dcterms:created>
  <dcterms:modified xsi:type="dcterms:W3CDTF">2023-09-26T22:16:15Z</dcterms:modified>
</cp:coreProperties>
</file>