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98" r:id="rId3"/>
    <p:sldId id="318" r:id="rId4"/>
    <p:sldId id="323" r:id="rId5"/>
    <p:sldId id="433" r:id="rId6"/>
    <p:sldId id="502" r:id="rId7"/>
    <p:sldId id="434" r:id="rId8"/>
    <p:sldId id="503" r:id="rId9"/>
    <p:sldId id="50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0"/>
    <p:restoredTop sz="93220"/>
  </p:normalViewPr>
  <p:slideViewPr>
    <p:cSldViewPr snapToGrid="0" snapToObjects="1">
      <p:cViewPr varScale="1">
        <p:scale>
          <a:sx n="104" d="100"/>
          <a:sy n="104" d="100"/>
        </p:scale>
        <p:origin x="10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ML Modeling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/>
              <a:t>Thursday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3 (on Canvas): v0 Baseline Results and Features</a:t>
            </a:r>
          </a:p>
          <a:p>
            <a:r>
              <a:rPr lang="en-US" dirty="0"/>
              <a:t>Tuesday: Feedback Form</a:t>
            </a:r>
          </a:p>
          <a:p>
            <a:pPr marL="7620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bg2"/>
                </a:solidFill>
              </a:rPr>
              <a:t>Following Week: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Thursday)</a:t>
            </a:r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 and validation splits</a:t>
            </a:r>
          </a:p>
          <a:p>
            <a:pPr lvl="1"/>
            <a:r>
              <a:rPr lang="en-US" dirty="0"/>
              <a:t>Plans for what you need for initial “</a:t>
            </a:r>
            <a:r>
              <a:rPr lang="en-US" b="1" dirty="0"/>
              <a:t>V0</a:t>
            </a:r>
            <a:r>
              <a:rPr lang="en-US" dirty="0"/>
              <a:t>” results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update assignments</a:t>
            </a:r>
          </a:p>
          <a:p>
            <a:pPr lvl="1"/>
            <a:r>
              <a:rPr lang="en-US" dirty="0"/>
              <a:t>Preliminary run of minimal models + appropriate baselines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477338" y="253523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model and hyperparameter</a:t>
            </a:r>
          </a:p>
          <a:p>
            <a:r>
              <a:rPr lang="en-US" dirty="0"/>
              <a:t>Load training matrix</a:t>
            </a:r>
          </a:p>
          <a:p>
            <a:r>
              <a:rPr lang="en-US" dirty="0"/>
              <a:t>Train (.fit)</a:t>
            </a:r>
          </a:p>
          <a:p>
            <a:r>
              <a:rPr lang="en-US" dirty="0"/>
              <a:t>Load Validation Matrix</a:t>
            </a:r>
          </a:p>
          <a:p>
            <a:r>
              <a:rPr lang="en-US" dirty="0"/>
              <a:t>Score examples (.</a:t>
            </a:r>
            <a:r>
              <a:rPr lang="en-US" dirty="0" err="1"/>
              <a:t>predict_proba</a:t>
            </a:r>
            <a:r>
              <a:rPr lang="en-US" dirty="0"/>
              <a:t>)</a:t>
            </a:r>
          </a:p>
          <a:p>
            <a:r>
              <a:rPr lang="en-US" dirty="0"/>
              <a:t>Calculate evaluation metric(s)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928764" cy="763500"/>
          </a:xfrm>
        </p:spPr>
        <p:txBody>
          <a:bodyPr/>
          <a:lstStyle/>
          <a:p>
            <a:r>
              <a:rPr lang="en-US" dirty="0"/>
              <a:t>How to train and validate models in python and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2D836-D41C-3A4F-AAAF-EE5E2622816C}"/>
              </a:ext>
            </a:extLst>
          </p:cNvPr>
          <p:cNvSpPr txBox="1"/>
          <p:nvPr/>
        </p:nvSpPr>
        <p:spPr>
          <a:xfrm>
            <a:off x="6370221" y="1588503"/>
            <a:ext cx="582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set of models and hyperparameter grid for each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CBECF7-FD05-5341-8FF2-D395CCAA8D6D}"/>
              </a:ext>
            </a:extLst>
          </p:cNvPr>
          <p:cNvCxnSpPr/>
          <p:nvPr/>
        </p:nvCxnSpPr>
        <p:spPr>
          <a:xfrm>
            <a:off x="6094940" y="1947134"/>
            <a:ext cx="2305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115572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DB92F-7BD7-D34E-A6FB-9B0D92E68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config file: Models and hyperparameter grid</a:t>
            </a:r>
          </a:p>
        </p:txBody>
      </p:sp>
    </p:spTree>
    <p:extLst>
      <p:ext uri="{BB962C8B-B14F-4D97-AF65-F5344CB8AC3E}">
        <p14:creationId xmlns:p14="http://schemas.microsoft.com/office/powerpoint/2010/main" val="225326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/>
              <a:t>Thursday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3 (on Canvas): v0 Baseline Results and Features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Thursday)</a:t>
            </a:r>
          </a:p>
        </p:txBody>
      </p:sp>
    </p:spTree>
    <p:extLst>
      <p:ext uri="{BB962C8B-B14F-4D97-AF65-F5344CB8AC3E}">
        <p14:creationId xmlns:p14="http://schemas.microsoft.com/office/powerpoint/2010/main" val="21585473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10512</TotalTime>
  <Words>255</Words>
  <Application>Microsoft Macintosh PowerPoint</Application>
  <PresentationFormat>Widescreen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PowerPoint Presentation</vt:lpstr>
      <vt:lpstr>Reminders</vt:lpstr>
      <vt:lpstr>Plan for the week</vt:lpstr>
      <vt:lpstr>PowerPoint Presentation</vt:lpstr>
      <vt:lpstr>How to train and validate models in python and sklearn</vt:lpstr>
      <vt:lpstr>Which models to run and how?</vt:lpstr>
      <vt:lpstr>Which hyperparameters to explore?</vt:lpstr>
      <vt:lpstr>Triage config file: Models and hyperparameter grid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83</cp:revision>
  <dcterms:created xsi:type="dcterms:W3CDTF">2020-01-14T19:43:43Z</dcterms:created>
  <dcterms:modified xsi:type="dcterms:W3CDTF">2021-10-19T22:31:59Z</dcterms:modified>
</cp:coreProperties>
</file>