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471" r:id="rId4"/>
    <p:sldId id="500" r:id="rId5"/>
    <p:sldId id="318" r:id="rId6"/>
    <p:sldId id="323" r:id="rId7"/>
    <p:sldId id="287" r:id="rId8"/>
    <p:sldId id="468" r:id="rId9"/>
    <p:sldId id="428" r:id="rId10"/>
    <p:sldId id="430" r:id="rId11"/>
    <p:sldId id="494" r:id="rId12"/>
    <p:sldId id="486" r:id="rId13"/>
    <p:sldId id="473" r:id="rId14"/>
    <p:sldId id="288" r:id="rId15"/>
    <p:sldId id="474" r:id="rId16"/>
    <p:sldId id="297" r:id="rId17"/>
    <p:sldId id="479" r:id="rId18"/>
    <p:sldId id="480" r:id="rId19"/>
    <p:sldId id="481" r:id="rId20"/>
    <p:sldId id="482" r:id="rId21"/>
    <p:sldId id="495" r:id="rId22"/>
    <p:sldId id="499" r:id="rId23"/>
    <p:sldId id="496" r:id="rId24"/>
    <p:sldId id="497" r:id="rId25"/>
    <p:sldId id="498" r:id="rId26"/>
    <p:sldId id="289" r:id="rId27"/>
    <p:sldId id="290" r:id="rId28"/>
    <p:sldId id="291" r:id="rId29"/>
    <p:sldId id="292" r:id="rId30"/>
    <p:sldId id="293" r:id="rId31"/>
    <p:sldId id="469" r:id="rId32"/>
    <p:sldId id="470" r:id="rId33"/>
    <p:sldId id="296" r:id="rId34"/>
    <p:sldId id="454" r:id="rId35"/>
    <p:sldId id="484" r:id="rId36"/>
    <p:sldId id="488" r:id="rId37"/>
    <p:sldId id="489" r:id="rId38"/>
    <p:sldId id="490" r:id="rId39"/>
    <p:sldId id="491" r:id="rId40"/>
    <p:sldId id="492" r:id="rId41"/>
    <p:sldId id="501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0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Under the ROC Curve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F1 Score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Accuracy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When would you use each of these?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How would you explain what they mean to a policy maker?</a:t>
            </a:r>
          </a:p>
        </p:txBody>
      </p:sp>
    </p:spTree>
    <p:extLst>
      <p:ext uri="{BB962C8B-B14F-4D97-AF65-F5344CB8AC3E}">
        <p14:creationId xmlns:p14="http://schemas.microsoft.com/office/powerpoint/2010/main" val="314538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(we’ll send around times/locations)</a:t>
            </a:r>
          </a:p>
          <a:p>
            <a:r>
              <a:rPr lang="en-US" dirty="0"/>
              <a:t>Temporal Validation “whiteboard” session </a:t>
            </a:r>
            <a:r>
              <a:rPr lang="en-US" dirty="0">
                <a:solidFill>
                  <a:srgbClr val="C00000"/>
                </a:solidFill>
              </a:rPr>
              <a:t>Thursday</a:t>
            </a:r>
          </a:p>
          <a:p>
            <a:r>
              <a:rPr lang="en-US" dirty="0"/>
              <a:t>Project Assignment due on Friday – see template slides and canvas post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 Feedback From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Question: How is teamwork going so far?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training/validation sets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7004"/>
            <a:ext cx="11360700" cy="4555200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 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03665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9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Meetings – Wednesdays Going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With Kit in GHC 8115</a:t>
            </a:r>
            <a:endParaRPr lang="en-US" dirty="0"/>
          </a:p>
          <a:p>
            <a:r>
              <a:rPr lang="en-US" dirty="0"/>
              <a:t>6:20 – 6:50 EPA Teams</a:t>
            </a:r>
          </a:p>
          <a:p>
            <a:r>
              <a:rPr lang="en-US" dirty="0"/>
              <a:t>6:50 – 7:20 Turnout Teams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With </a:t>
            </a:r>
            <a:r>
              <a:rPr lang="en-US" b="1" dirty="0" err="1"/>
              <a:t>Rayid</a:t>
            </a:r>
            <a:r>
              <a:rPr lang="en-US" b="1" dirty="0"/>
              <a:t> in GHC 8228</a:t>
            </a:r>
          </a:p>
          <a:p>
            <a:r>
              <a:rPr lang="en-US" dirty="0"/>
              <a:t>6:20 – 6:50 Schools Teams</a:t>
            </a:r>
          </a:p>
          <a:p>
            <a:r>
              <a:rPr lang="en-US" dirty="0"/>
              <a:t>6:50 – 7:20 Bills Teams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5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Cohort Query</a:t>
            </a:r>
          </a:p>
          <a:p>
            <a:pPr lvl="1"/>
            <a:r>
              <a:rPr lang="en-US" dirty="0"/>
              <a:t>Label Query</a:t>
            </a:r>
          </a:p>
          <a:p>
            <a:pPr lvl="1"/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(we’ll send around times/locations)</a:t>
            </a:r>
          </a:p>
          <a:p>
            <a:r>
              <a:rPr lang="en-US" dirty="0"/>
              <a:t>Temporal Validation “whiteboard” session </a:t>
            </a:r>
            <a:r>
              <a:rPr lang="en-US" dirty="0">
                <a:solidFill>
                  <a:srgbClr val="C00000"/>
                </a:solidFill>
              </a:rPr>
              <a:t>Thursday</a:t>
            </a:r>
          </a:p>
          <a:p>
            <a:r>
              <a:rPr lang="en-US" dirty="0"/>
              <a:t>Project Assignment due on Friday – see template slides and canvas post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 Feedback From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Question: How is teamwork going so far?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training/validation sets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1421</Words>
  <Application>Microsoft Macintosh PowerPoint</Application>
  <PresentationFormat>Widescreen</PresentationFormat>
  <Paragraphs>320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Simple Light</vt:lpstr>
      <vt:lpstr>ghani uofc template</vt:lpstr>
      <vt:lpstr>PowerPoint Presentation</vt:lpstr>
      <vt:lpstr>Reminders</vt:lpstr>
      <vt:lpstr>Group Meetings – Wednesdays Going Forward</vt:lpstr>
      <vt:lpstr>Plan for the week</vt:lpstr>
      <vt:lpstr>PowerPoint Presentation</vt:lpstr>
      <vt:lpstr>What is the goal of model selection?</vt:lpstr>
      <vt:lpstr>What do we need our selected model to do?</vt:lpstr>
      <vt:lpstr>Reminder: The PR-k Curve</vt:lpstr>
      <vt:lpstr>Other Metrics You’ve Used?</vt:lpstr>
      <vt:lpstr>Other Metrics You’ve Used?</vt:lpstr>
      <vt:lpstr>Evaluation – triage configuration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PowerPoint Presentation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63</cp:revision>
  <dcterms:created xsi:type="dcterms:W3CDTF">2020-01-14T19:43:43Z</dcterms:created>
  <dcterms:modified xsi:type="dcterms:W3CDTF">2021-10-05T18:50:15Z</dcterms:modified>
</cp:coreProperties>
</file>