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515" r:id="rId3"/>
    <p:sldId id="318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52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500" r:id="rId22"/>
    <p:sldId id="527" r:id="rId23"/>
    <p:sldId id="513" r:id="rId24"/>
    <p:sldId id="276" r:id="rId25"/>
    <p:sldId id="277" r:id="rId26"/>
    <p:sldId id="278" r:id="rId27"/>
    <p:sldId id="279" r:id="rId28"/>
    <p:sldId id="280" r:id="rId29"/>
    <p:sldId id="526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91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4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ZXUMAAiaVqxoCVs4DmcAVvjSl0uCsHZSBf_nmAdQoE/edit#slide=id.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Childhood Vaccination in Mexico</a:t>
            </a:r>
            <a:endParaRPr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5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Score Distributions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Cross-Tabs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37D-6342-C54D-86A4-2A9D3DE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Words you will run into and what you should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4BF3-69B5-0A47-B9BD-7396F91F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Interpretable models</a:t>
            </a:r>
            <a:r>
              <a:rPr lang="en-US" dirty="0"/>
              <a:t>: can you get both interpretability and “accuracy”? For what definition of interpretability </a:t>
            </a:r>
            <a:r>
              <a:rPr lang="en-US" dirty="0" err="1"/>
              <a:t>andf</a:t>
            </a:r>
            <a:r>
              <a:rPr lang="en-US" dirty="0"/>
              <a:t> accuracy?</a:t>
            </a:r>
          </a:p>
          <a:p>
            <a:pPr lvl="1"/>
            <a:r>
              <a:rPr lang="en-US" dirty="0"/>
              <a:t>Examples: Risk-SLIM, GAM, Decision Rule Lists, Decision Trees, Logistic Regression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Local explanations</a:t>
            </a:r>
            <a:r>
              <a:rPr lang="en-US" dirty="0"/>
              <a:t>: Given a prediction by a model, can you understand why it made that prediction. What does it mean to explain the prediction of a model?, </a:t>
            </a:r>
          </a:p>
          <a:p>
            <a:pPr lvl="1"/>
            <a:r>
              <a:rPr lang="en-US" dirty="0"/>
              <a:t>Examples: LIME, SHAP, Maple, DICE, NICE, </a:t>
            </a:r>
            <a:r>
              <a:rPr lang="en-US" dirty="0" err="1"/>
              <a:t>Protodash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5376672" y="2063715"/>
            <a:ext cx="6399628" cy="31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800" dirty="0"/>
              <a:t>There are </a:t>
            </a:r>
            <a:r>
              <a:rPr lang="en-US" sz="2800" dirty="0">
                <a:solidFill>
                  <a:srgbClr val="C00000"/>
                </a:solidFill>
              </a:rPr>
              <a:t>A LOT </a:t>
            </a:r>
            <a:r>
              <a:rPr lang="en-US" sz="2800" dirty="0"/>
              <a:t>of proposed explainable ML methods and papers that suggest this is a solved problem, but </a:t>
            </a:r>
            <a:r>
              <a:rPr lang="en-US" sz="2800" b="1" dirty="0">
                <a:solidFill>
                  <a:srgbClr val="C00000"/>
                </a:solidFill>
              </a:rPr>
              <a:t>very little evidence </a:t>
            </a:r>
            <a:r>
              <a:rPr lang="en-US" sz="2800" dirty="0"/>
              <a:t>these methods actually improve outcomes in practical use cases.</a:t>
            </a:r>
            <a:endParaRPr sz="2800"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sz="2800" dirty="0"/>
          </a:p>
        </p:txBody>
      </p:sp>
      <p:pic>
        <p:nvPicPr>
          <p:cNvPr id="1026" name="Picture 2" descr="Order Warning Signs for Workplace Safety | VKF Renzel">
            <a:extLst>
              <a:ext uri="{FF2B5EF4-FFF2-40B4-BE49-F238E27FC236}">
                <a16:creationId xmlns:a16="http://schemas.microsoft.com/office/drawing/2014/main" id="{E0672F7E-093E-DF43-A73B-8B1D07B9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94614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5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39685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Additional models and 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Next set of high priority features</a:t>
            </a:r>
          </a:p>
          <a:p>
            <a:pPr lvl="1"/>
            <a:r>
              <a:rPr lang="en-US" dirty="0"/>
              <a:t>Running a grid of models + hyperparameters across all time splits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849</Words>
  <Application>Microsoft Macintosh PowerPoint</Application>
  <PresentationFormat>Widescreen</PresentationFormat>
  <Paragraphs>183</Paragraphs>
  <Slides>29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Simple Light</vt:lpstr>
      <vt:lpstr>PowerPoint Presentation</vt:lpstr>
      <vt:lpstr>Reminders</vt:lpstr>
      <vt:lpstr>Plan for the week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Case Study</vt:lpstr>
      <vt:lpstr>How to interpret specific models</vt:lpstr>
      <vt:lpstr>Feature Importances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Words you will run into and what you should think about</vt:lpstr>
      <vt:lpstr>Evaluating Explainable ML Methods</vt:lpstr>
      <vt:lpstr>Evaluating Explainable ML Methods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10</cp:revision>
  <dcterms:created xsi:type="dcterms:W3CDTF">2020-01-14T19:43:43Z</dcterms:created>
  <dcterms:modified xsi:type="dcterms:W3CDTF">2022-11-15T18:18:09Z</dcterms:modified>
</cp:coreProperties>
</file>