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81" r:id="rId3"/>
    <p:sldId id="298" r:id="rId4"/>
    <p:sldId id="299" r:id="rId5"/>
    <p:sldId id="300" r:id="rId6"/>
    <p:sldId id="301" r:id="rId7"/>
    <p:sldId id="295" r:id="rId8"/>
    <p:sldId id="282" r:id="rId9"/>
    <p:sldId id="285" r:id="rId10"/>
    <p:sldId id="283" r:id="rId11"/>
    <p:sldId id="260" r:id="rId12"/>
    <p:sldId id="261" r:id="rId13"/>
    <p:sldId id="288" r:id="rId14"/>
    <p:sldId id="296" r:id="rId15"/>
    <p:sldId id="302" r:id="rId16"/>
    <p:sldId id="287" r:id="rId17"/>
    <p:sldId id="262" r:id="rId18"/>
    <p:sldId id="289" r:id="rId19"/>
    <p:sldId id="290" r:id="rId20"/>
    <p:sldId id="280" r:id="rId21"/>
    <p:sldId id="291" r:id="rId22"/>
    <p:sldId id="293" r:id="rId23"/>
    <p:sldId id="303"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12"/>
    <p:restoredTop sz="93129"/>
  </p:normalViewPr>
  <p:slideViewPr>
    <p:cSldViewPr snapToGrid="0" snapToObjects="1">
      <p:cViewPr varScale="1">
        <p:scale>
          <a:sx n="119" d="100"/>
          <a:sy n="119"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a:t>
            </a:r>
            <a:endParaRPr sz="2800" dirty="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are downstream impacts (generally) of a false positive in record linkage? What about a false negative?</a:t>
            </a:r>
            <a:endParaRPr lang="en-US" dirty="0"/>
          </a:p>
        </p:txBody>
      </p:sp>
    </p:spTree>
    <p:extLst>
      <p:ext uri="{BB962C8B-B14F-4D97-AF65-F5344CB8AC3E}">
        <p14:creationId xmlns:p14="http://schemas.microsoft.com/office/powerpoint/2010/main" val="421078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types of common mismatch errors might affect groups differently, resulting in downstream fairness impacts?</a:t>
            </a:r>
            <a:endParaRPr lang="en-US" dirty="0"/>
          </a:p>
        </p:txBody>
      </p:sp>
    </p:spTree>
    <p:extLst>
      <p:ext uri="{BB962C8B-B14F-4D97-AF65-F5344CB8AC3E}">
        <p14:creationId xmlns:p14="http://schemas.microsoft.com/office/powerpoint/2010/main" val="2960122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Monday: quick assignment to check database connection</a:t>
            </a:r>
          </a:p>
          <a:p>
            <a:pPr lvl="1">
              <a:spcBef>
                <a:spcPts val="1000"/>
              </a:spcBef>
            </a:pPr>
            <a:r>
              <a:rPr lang="en-US" dirty="0"/>
              <a:t>Tuesday: weekly feedback form</a:t>
            </a:r>
          </a:p>
          <a:p>
            <a:pPr lvl="1">
              <a:spcBef>
                <a:spcPts val="1000"/>
              </a:spcBef>
            </a:pPr>
            <a:r>
              <a:rPr lang="en-US" dirty="0"/>
              <a:t>Tuesday: Data Exploration + Teamwork</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Monday: quick assignment to check database connection</a:t>
            </a:r>
          </a:p>
          <a:p>
            <a:pPr lvl="1">
              <a:spcBef>
                <a:spcPts val="1000"/>
              </a:spcBef>
            </a:pPr>
            <a:r>
              <a:rPr lang="en-US" dirty="0"/>
              <a:t>Tuesday: weekly feedback form</a:t>
            </a:r>
          </a:p>
          <a:p>
            <a:pPr lvl="1">
              <a:spcBef>
                <a:spcPts val="1000"/>
              </a:spcBef>
            </a:pPr>
            <a:r>
              <a:rPr lang="en-US" dirty="0"/>
              <a:t>Tuesday: Data Exploration + Teamwork</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295322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1935</TotalTime>
  <Words>946</Words>
  <Application>Microsoft Macintosh PowerPoint</Application>
  <PresentationFormat>Widescreen</PresentationFormat>
  <Paragraphs>158</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Simple Light</vt:lpstr>
      <vt:lpstr>PowerPoint Presentation</vt:lpstr>
      <vt:lpstr>Things to remember</vt:lpstr>
      <vt:lpstr> Working with Your Project Team</vt:lpstr>
      <vt:lpstr> Working with Your Project Team</vt:lpstr>
      <vt:lpstr> Working with Your Project Team</vt:lpstr>
      <vt:lpstr>DISCUSSION QUESTION</vt:lpstr>
      <vt:lpstr>PowerPoint Presentation</vt:lpstr>
      <vt:lpstr>Challenges</vt:lpstr>
      <vt:lpstr>Data Acquisition: Technical (challenges)</vt:lpstr>
      <vt:lpstr>Data Storage</vt:lpstr>
      <vt:lpstr> Linkage: Goals</vt:lpstr>
      <vt:lpstr> Record Linkage: Synonyms</vt:lpstr>
      <vt:lpstr>Common reasons for mismatches</vt:lpstr>
      <vt:lpstr>Discussion Topic</vt:lpstr>
      <vt:lpstr>Discussion Topic</vt:lpstr>
      <vt:lpstr>Factors to consider</vt:lpstr>
      <vt:lpstr>Approaches</vt:lpstr>
      <vt:lpstr>When are two records about the same entity?</vt:lpstr>
      <vt:lpstr>“Fuzzy” Matching System </vt:lpstr>
      <vt:lpstr>How do we not compare every pair?</vt:lpstr>
      <vt:lpstr>Machine Learning based Record Linkage</vt:lpstr>
      <vt:lpstr>One-off versus recurring matching</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28</cp:revision>
  <dcterms:created xsi:type="dcterms:W3CDTF">2020-01-14T19:43:43Z</dcterms:created>
  <dcterms:modified xsi:type="dcterms:W3CDTF">2023-08-04T15:01:05Z</dcterms:modified>
</cp:coreProperties>
</file>