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7" r:id="rId3"/>
    <p:sldId id="324" r:id="rId4"/>
    <p:sldId id="318" r:id="rId5"/>
    <p:sldId id="323" r:id="rId6"/>
    <p:sldId id="309" r:id="rId7"/>
    <p:sldId id="325" r:id="rId8"/>
    <p:sldId id="322" r:id="rId9"/>
    <p:sldId id="321" r:id="rId10"/>
    <p:sldId id="306" r:id="rId11"/>
    <p:sldId id="295" r:id="rId12"/>
    <p:sldId id="303" r:id="rId13"/>
    <p:sldId id="320" r:id="rId14"/>
    <p:sldId id="32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9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1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mlpp-feature-bia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120028"/>
            <a:ext cx="11360700" cy="763500"/>
          </a:xfrm>
        </p:spPr>
        <p:txBody>
          <a:bodyPr/>
          <a:lstStyle/>
          <a:p>
            <a:r>
              <a:rPr lang="en-US" dirty="0"/>
              <a:t>Question for class discussion: 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3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BREAKOUT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your class project, what are some features you’re considering building and how might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  <a:p>
            <a:pPr marL="76200" indent="0" algn="ctr">
              <a:buNone/>
            </a:pPr>
            <a:endParaRPr lang="en-US" sz="3600" dirty="0"/>
          </a:p>
          <a:p>
            <a:pPr marL="76200" indent="0" algn="ctr">
              <a:buNone/>
            </a:pPr>
            <a:r>
              <a:rPr lang="en-US" sz="3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US" sz="3600" dirty="0" err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</a:t>
            </a:r>
            <a:r>
              <a:rPr lang="en-US" sz="3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3600" dirty="0" err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mlpp</a:t>
            </a:r>
            <a:r>
              <a:rPr lang="en-US" sz="3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-feature-bias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Does missingness vary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</p:txBody>
      </p:sp>
    </p:spTree>
    <p:extLst>
      <p:ext uri="{BB962C8B-B14F-4D97-AF65-F5344CB8AC3E}">
        <p14:creationId xmlns:p14="http://schemas.microsoft.com/office/powerpoint/2010/main" val="7370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1637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88349"/>
            <a:ext cx="11360700" cy="4555200"/>
          </a:xfrm>
        </p:spPr>
        <p:txBody>
          <a:bodyPr/>
          <a:lstStyle/>
          <a:p>
            <a:r>
              <a:rPr lang="en-US" dirty="0"/>
              <a:t>Due Monday: Proposal Peer Reviews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Tech Sessions Tomorrow: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Remote Tech Workflows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Python + SQL / Advanced SQL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Running both in parallel (choose the one of more interest and watch other on video as needed, or stay for both 5:10 and 6:40 sessions if you have time)</a:t>
            </a:r>
            <a:br>
              <a:rPr lang="en-US" sz="2400" dirty="0"/>
            </a:br>
            <a:endParaRPr lang="en-US" sz="2400" dirty="0"/>
          </a:p>
          <a:p>
            <a:r>
              <a:rPr lang="en-US" dirty="0"/>
              <a:t>Next week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Wednesday: Self + Peer Contribution Survey (we’ll send this out soon)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Group check-ins start on Wednesday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Reading for Tuesday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Due next Friday: project updates (analytical formulation, baselines, skeleton code)</a:t>
            </a:r>
          </a:p>
        </p:txBody>
      </p:sp>
    </p:spTree>
    <p:extLst>
      <p:ext uri="{BB962C8B-B14F-4D97-AF65-F5344CB8AC3E}">
        <p14:creationId xmlns:p14="http://schemas.microsoft.com/office/powerpoint/2010/main" val="26874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393817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88349"/>
            <a:ext cx="11360700" cy="4555200"/>
          </a:xfrm>
        </p:spPr>
        <p:txBody>
          <a:bodyPr/>
          <a:lstStyle/>
          <a:p>
            <a:r>
              <a:rPr lang="en-US" dirty="0"/>
              <a:t>Due Monday: Proposal Peer Reviews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Tech Sessions Tomorrow: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Remote Tech Workflows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Python + SQL / Advanced SQL (CTEs, Windowing Functions, etc.)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Running both in parallel (choose the one of more interest and watch other on video as needed, or stay for both 5:10 and 6:40 sessions if you have time)</a:t>
            </a:r>
            <a:br>
              <a:rPr lang="en-US" sz="2400" dirty="0"/>
            </a:br>
            <a:endParaRPr lang="en-US" sz="2400" dirty="0"/>
          </a:p>
          <a:p>
            <a:r>
              <a:rPr lang="en-US" dirty="0"/>
              <a:t>Next week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Wednesday: Self + Peer Contribution Survey (we’ll send this out soon)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Group check-ins start on Wednesday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Reading for Tuesday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Due next Friday: project updates (analytical formulation, baselines, skeleton code)</a:t>
            </a:r>
          </a:p>
        </p:txBody>
      </p:sp>
    </p:spTree>
    <p:extLst>
      <p:ext uri="{BB962C8B-B14F-4D97-AF65-F5344CB8AC3E}">
        <p14:creationId xmlns:p14="http://schemas.microsoft.com/office/powerpoint/2010/main" val="182058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Details of your analytical formulation</a:t>
            </a:r>
          </a:p>
          <a:p>
            <a:pPr lvl="1"/>
            <a:r>
              <a:rPr lang="en-US" dirty="0"/>
              <a:t>What baselines will you be comparing your models against?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1 cohort, 1 label, 1 feature from each data source, 1 train-test set, 1 model, 1 metric</a:t>
            </a:r>
          </a:p>
          <a:p>
            <a:pPr lvl="1"/>
            <a:r>
              <a:rPr lang="en-US" dirty="0"/>
              <a:t>Submit code on git repo by next Friday</a:t>
            </a:r>
          </a:p>
        </p:txBody>
      </p:sp>
    </p:spTree>
    <p:extLst>
      <p:ext uri="{BB962C8B-B14F-4D97-AF65-F5344CB8AC3E}">
        <p14:creationId xmlns:p14="http://schemas.microsoft.com/office/powerpoint/2010/main" val="715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4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Practical Pointers for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development is an </a:t>
            </a:r>
            <a:r>
              <a:rPr lang="en-US" b="1" u="sng" dirty="0"/>
              <a:t>iterative</a:t>
            </a:r>
            <a:r>
              <a:rPr lang="en-US" dirty="0"/>
              <a:t>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simple: build a couple features (from each data source) you think are most important and expand from there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351606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from the video lecture?</a:t>
            </a:r>
          </a:p>
        </p:txBody>
      </p:sp>
    </p:spTree>
    <p:extLst>
      <p:ext uri="{BB962C8B-B14F-4D97-AF65-F5344CB8AC3E}">
        <p14:creationId xmlns:p14="http://schemas.microsoft.com/office/powerpoint/2010/main" val="167319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7576" y="367459"/>
            <a:ext cx="12299576" cy="763500"/>
          </a:xfrm>
        </p:spPr>
        <p:txBody>
          <a:bodyPr/>
          <a:lstStyle/>
          <a:p>
            <a:r>
              <a:rPr lang="en-US" dirty="0"/>
              <a:t>Question for class discussion:  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84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666</Words>
  <Application>Microsoft Macintosh PowerPoint</Application>
  <PresentationFormat>Widescreen</PresentationFormat>
  <Paragraphs>105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PowerPoint Presentation</vt:lpstr>
      <vt:lpstr>PowerPoint Presentation</vt:lpstr>
      <vt:lpstr>Things to remember</vt:lpstr>
      <vt:lpstr>Plan for the week</vt:lpstr>
      <vt:lpstr>PowerPoint Presentation</vt:lpstr>
      <vt:lpstr>Reminder: Practical Pointers for Features</vt:lpstr>
      <vt:lpstr>Reminder: Missing Value Tips</vt:lpstr>
      <vt:lpstr>Any questions from the video lecture?</vt:lpstr>
      <vt:lpstr>Question for class discussion:  Is Scaling Important for…</vt:lpstr>
      <vt:lpstr>Question for class discussion: Features are also model-dependent</vt:lpstr>
      <vt:lpstr>BREAKOUT SESSION</vt:lpstr>
      <vt:lpstr>Bias in Feature Development</vt:lpstr>
      <vt:lpstr>Bias in Feature Development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45</cp:revision>
  <dcterms:created xsi:type="dcterms:W3CDTF">2020-01-14T19:43:43Z</dcterms:created>
  <dcterms:modified xsi:type="dcterms:W3CDTF">2020-09-29T19:15:33Z</dcterms:modified>
</cp:coreProperties>
</file>