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03" r:id="rId16"/>
    <p:sldId id="310" r:id="rId17"/>
    <p:sldId id="273" r:id="rId18"/>
    <p:sldId id="274" r:id="rId19"/>
    <p:sldId id="30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23"/>
    <p:restoredTop sz="93002"/>
  </p:normalViewPr>
  <p:slideViewPr>
    <p:cSldViewPr snapToGrid="0" snapToObjects="1">
      <p:cViewPr varScale="1">
        <p:scale>
          <a:sx n="103" d="100"/>
          <a:sy n="103" d="100"/>
        </p:scale>
        <p:origin x="1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2_mcrt1" TargetMode="External"/><Relationship Id="rId2" Type="http://schemas.openxmlformats.org/officeDocument/2006/relationships/hyperlink" Target="https://github.com/dssg/mlpolicylab_fall22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a:t>
            </a:r>
          </a:p>
          <a:p>
            <a:pPr marL="0" lvl="0" indent="0">
              <a:buClr>
                <a:srgbClr val="000000"/>
              </a:buClr>
              <a:buSzPts val="3200"/>
              <a:buNone/>
            </a:pPr>
            <a:r>
              <a:rPr lang="en-US" sz="4000" dirty="0">
                <a:solidFill>
                  <a:srgbClr val="000000"/>
                </a:solidFill>
              </a:rPr>
              <a:t>the goal you defined above?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#1341886</a:t>
            </a:r>
            <a:endParaRPr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#1341886</a:t>
            </a: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327022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(Friday, Sep 23)</a:t>
            </a:r>
          </a:p>
          <a:p>
            <a:pPr marL="76200" indent="0">
              <a:buNone/>
            </a:pPr>
            <a:endParaRPr lang="en-US" dirty="0"/>
          </a:p>
        </p:txBody>
      </p:sp>
    </p:spTree>
    <p:extLst>
      <p:ext uri="{BB962C8B-B14F-4D97-AF65-F5344CB8AC3E}">
        <p14:creationId xmlns:p14="http://schemas.microsoft.com/office/powerpoint/2010/main" val="131607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(Friday, Sep 23)</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/mlpolicylab_fall22_{</a:t>
            </a:r>
            <a:r>
              <a:rPr lang="en-US" dirty="0" err="1"/>
              <a:t>team_name</a:t>
            </a:r>
            <a:r>
              <a:rPr lang="en-US" dirty="0"/>
              <a:t>}</a:t>
            </a:r>
            <a:br>
              <a:rPr lang="en-US" dirty="0"/>
            </a:b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Bills Project</a:t>
            </a:r>
            <a:br>
              <a:rPr lang="en-US" dirty="0"/>
            </a:br>
            <a:endParaRPr lang="en-US" dirty="0"/>
          </a:p>
          <a:p>
            <a:r>
              <a:rPr lang="en-US" dirty="0">
                <a:solidFill>
                  <a:srgbClr val="C00000"/>
                </a:solidFill>
                <a:hlinkClick r:id="rId3">
                  <a:extLst>
                    <a:ext uri="{A12FA001-AC4F-418D-AE19-62706E023703}">
                      <ahyp:hlinkClr xmlns:ahyp="http://schemas.microsoft.com/office/drawing/2018/hyperlinkcolor" val="tx"/>
                    </a:ext>
                  </a:extLst>
                </a:hlinkClick>
              </a:rPr>
              <a:t>Mental Health Outreach Project</a:t>
            </a:r>
            <a:endParaRPr lang="en-US" dirty="0">
              <a:solidFill>
                <a:srgbClr val="C00000"/>
              </a:solidFill>
            </a:endParaRP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2"/>
          <a:stretch>
            <a:fillRect/>
          </a:stretch>
        </p:blipFill>
        <p:spPr>
          <a:xfrm>
            <a:off x="888950" y="1670050"/>
            <a:ext cx="10414000" cy="3517900"/>
          </a:xfrm>
          <a:prstGeom prst="rect">
            <a:avLst/>
          </a:prstGeom>
        </p:spPr>
      </p:pic>
      <p:sp>
        <p:nvSpPr>
          <p:cNvPr id="5" name="Rectangle 4">
            <a:extLst>
              <a:ext uri="{FF2B5EF4-FFF2-40B4-BE49-F238E27FC236}">
                <a16:creationId xmlns:a16="http://schemas.microsoft.com/office/drawing/2014/main" id="{99973DB7-FEA9-9046-9B07-20DD1468BAB4}"/>
              </a:ext>
            </a:extLst>
          </p:cNvPr>
          <p:cNvSpPr/>
          <p:nvPr/>
        </p:nvSpPr>
        <p:spPr>
          <a:xfrm>
            <a:off x="175004" y="5864523"/>
            <a:ext cx="11841892" cy="400110"/>
          </a:xfrm>
          <a:prstGeom prst="rect">
            <a:avLst/>
          </a:prstGeom>
        </p:spPr>
        <p:txBody>
          <a:bodyPr wrap="square">
            <a:spAutoFit/>
          </a:bodyPr>
          <a:lstStyle/>
          <a:p>
            <a:pPr algn="ctr"/>
            <a:r>
              <a:rPr lang="en-US" sz="20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2000" dirty="0">
              <a:solidFill>
                <a:srgbClr val="0070C0"/>
              </a:solidFill>
            </a:endParaRPr>
          </a:p>
        </p:txBody>
      </p:sp>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712</Words>
  <Application>Microsoft Macintosh PowerPoint</Application>
  <PresentationFormat>Widescreen</PresentationFormat>
  <Paragraphs>111</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Case Study</vt:lpstr>
      <vt:lpstr>Creating a more equitable society</vt:lpstr>
      <vt:lpstr>Data and AI Ethics Issues</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32</cp:revision>
  <dcterms:created xsi:type="dcterms:W3CDTF">2020-01-14T19:43:43Z</dcterms:created>
  <dcterms:modified xsi:type="dcterms:W3CDTF">2022-09-08T17:04:41Z</dcterms:modified>
</cp:coreProperties>
</file>