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81" r:id="rId3"/>
    <p:sldId id="295" r:id="rId4"/>
    <p:sldId id="282" r:id="rId5"/>
    <p:sldId id="285" r:id="rId6"/>
    <p:sldId id="283" r:id="rId7"/>
    <p:sldId id="260" r:id="rId8"/>
    <p:sldId id="261" r:id="rId9"/>
    <p:sldId id="288" r:id="rId10"/>
    <p:sldId id="296" r:id="rId11"/>
    <p:sldId id="302" r:id="rId12"/>
    <p:sldId id="287" r:id="rId13"/>
    <p:sldId id="262" r:id="rId14"/>
    <p:sldId id="289" r:id="rId15"/>
    <p:sldId id="290" r:id="rId16"/>
    <p:sldId id="280" r:id="rId17"/>
    <p:sldId id="291" r:id="rId18"/>
    <p:sldId id="293" r:id="rId19"/>
    <p:sldId id="303" r:id="rId2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0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1"/>
    <p:restoredTop sz="93129"/>
  </p:normalViewPr>
  <p:slideViewPr>
    <p:cSldViewPr snapToGrid="0" snapToObjects="1">
      <p:cViewPr varScale="1">
        <p:scale>
          <a:sx n="119" d="100"/>
          <a:sy n="119" d="100"/>
        </p:scale>
        <p:origin x="87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impacts (generally) of a false positive in record linkage? What about a false negative?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types of common mismatch errors might affect groups differently, resulting in downstream fairness impacts?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27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/>
          </a:p>
          <a:p>
            <a:r>
              <a:rPr lang="en-US"/>
              <a:t>Make </a:t>
            </a:r>
            <a:r>
              <a:rPr lang="en-US" dirty="0"/>
              <a:t>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953224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Legal/Contractual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Acquisition: Technical (challenges)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619</Words>
  <Application>Microsoft Macintosh PowerPoint</Application>
  <PresentationFormat>Widescreen</PresentationFormat>
  <Paragraphs>140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Simple Light</vt:lpstr>
      <vt:lpstr>PowerPoint Presentation</vt:lpstr>
      <vt:lpstr>Things to remember</vt:lpstr>
      <vt:lpstr>PowerPoint Presentation</vt:lpstr>
      <vt:lpstr>Challenges</vt:lpstr>
      <vt:lpstr>Data Acquisition: Technical (challenges)</vt:lpstr>
      <vt:lpstr>Data Storage</vt:lpstr>
      <vt:lpstr> Linkage: Goals</vt:lpstr>
      <vt:lpstr> Record Linkage: Synonyms</vt:lpstr>
      <vt:lpstr>Common reasons for mismatches</vt:lpstr>
      <vt:lpstr>Discussion Topic</vt:lpstr>
      <vt:lpstr>Discussion Topic</vt:lpstr>
      <vt:lpstr>Factors to consider</vt:lpstr>
      <vt:lpstr>Approaches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29</cp:revision>
  <dcterms:created xsi:type="dcterms:W3CDTF">2020-01-14T19:43:43Z</dcterms:created>
  <dcterms:modified xsi:type="dcterms:W3CDTF">2023-09-07T18:37:34Z</dcterms:modified>
</cp:coreProperties>
</file>