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71" r:id="rId3"/>
    <p:sldId id="318" r:id="rId4"/>
    <p:sldId id="323" r:id="rId5"/>
    <p:sldId id="286" r:id="rId6"/>
    <p:sldId id="472" r:id="rId7"/>
    <p:sldId id="287" r:id="rId8"/>
    <p:sldId id="478" r:id="rId9"/>
    <p:sldId id="468" r:id="rId10"/>
    <p:sldId id="475" r:id="rId11"/>
    <p:sldId id="453" r:id="rId12"/>
    <p:sldId id="352" r:id="rId13"/>
    <p:sldId id="458" r:id="rId14"/>
    <p:sldId id="484" r:id="rId15"/>
    <p:sldId id="457" r:id="rId16"/>
    <p:sldId id="428" r:id="rId17"/>
    <p:sldId id="455" r:id="rId18"/>
    <p:sldId id="429" r:id="rId19"/>
    <p:sldId id="430" r:id="rId20"/>
    <p:sldId id="460" r:id="rId21"/>
    <p:sldId id="420" r:id="rId22"/>
    <p:sldId id="486" r:id="rId23"/>
    <p:sldId id="479" r:id="rId24"/>
    <p:sldId id="481" r:id="rId25"/>
    <p:sldId id="480" r:id="rId26"/>
    <p:sldId id="482" r:id="rId27"/>
    <p:sldId id="483" r:id="rId28"/>
    <p:sldId id="485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ED4-D849-F645-A58F-A8960D2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563"/>
            <a:ext cx="12080838" cy="763500"/>
          </a:xfrm>
        </p:spPr>
        <p:txBody>
          <a:bodyPr/>
          <a:lstStyle/>
          <a:p>
            <a:r>
              <a:rPr lang="en-US" dirty="0"/>
              <a:t>How to communicate these metrics to policy audiences?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BC36-E089-C14E-8CE2-B77334884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Python + SQL Session</a:t>
            </a:r>
          </a:p>
          <a:p>
            <a:r>
              <a:rPr lang="en-US" dirty="0"/>
              <a:t>Thursday: Project Work Time (no class meeting)</a:t>
            </a:r>
          </a:p>
          <a:p>
            <a:r>
              <a:rPr lang="en-US" dirty="0"/>
              <a:t>Friday: Proposal Peer Evaluations Due (Email)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we’ll post on Canvas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Python + SQL Session</a:t>
            </a:r>
          </a:p>
          <a:p>
            <a:r>
              <a:rPr lang="en-US" dirty="0"/>
              <a:t>Thursday: Project Work Time (no class meeting)</a:t>
            </a:r>
          </a:p>
          <a:p>
            <a:r>
              <a:rPr lang="en-US" dirty="0"/>
              <a:t>Friday: Proposal Peer Evaluations Due (Email)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we’ll post on Canvas</a:t>
            </a:r>
          </a:p>
        </p:txBody>
      </p:sp>
    </p:spTree>
    <p:extLst>
      <p:ext uri="{BB962C8B-B14F-4D97-AF65-F5344CB8AC3E}">
        <p14:creationId xmlns:p14="http://schemas.microsoft.com/office/powerpoint/2010/main" val="7558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Your analytical formulation and baselines to compare against</a:t>
            </a:r>
          </a:p>
          <a:p>
            <a:pPr lvl="1"/>
            <a:r>
              <a:rPr lang="en-US" dirty="0"/>
              <a:t>Evaluation Metrics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Exploring triage configuration and parameters</a:t>
            </a:r>
          </a:p>
          <a:p>
            <a:pPr lvl="1"/>
            <a:r>
              <a:rPr lang="en-US" dirty="0"/>
              <a:t>Cohort and label logic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884</Words>
  <Application>Microsoft Macintosh PowerPoint</Application>
  <PresentationFormat>Widescreen</PresentationFormat>
  <Paragraphs>150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Simple Light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Performance Metrics</vt:lpstr>
      <vt:lpstr>Score Distribution on the Test Set</vt:lpstr>
      <vt:lpstr>Evaluation - Metrics</vt:lpstr>
      <vt:lpstr>Evaluation – Metrics (at a threshold k)</vt:lpstr>
      <vt:lpstr>How to communicate these metrics to policy audiences?</vt:lpstr>
      <vt:lpstr>Metric Cheatsheet</vt:lpstr>
      <vt:lpstr>Varying the Threshold</vt:lpstr>
      <vt:lpstr>PowerPoint Presentation</vt:lpstr>
      <vt:lpstr>ROC Curve</vt:lpstr>
      <vt:lpstr>AUC (Area Under Curve)</vt:lpstr>
      <vt:lpstr>AUC – Area Under Curve</vt:lpstr>
      <vt:lpstr>Evaluation - Baselines</vt:lpstr>
      <vt:lpstr>Evaluation – triage configuration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62</cp:revision>
  <dcterms:created xsi:type="dcterms:W3CDTF">2020-01-14T19:43:43Z</dcterms:created>
  <dcterms:modified xsi:type="dcterms:W3CDTF">2021-09-28T01:08:35Z</dcterms:modified>
</cp:coreProperties>
</file>