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98" r:id="rId3"/>
    <p:sldId id="318" r:id="rId4"/>
    <p:sldId id="323" r:id="rId5"/>
    <p:sldId id="433" r:id="rId6"/>
    <p:sldId id="502" r:id="rId7"/>
    <p:sldId id="434" r:id="rId8"/>
    <p:sldId id="503" r:id="rId9"/>
    <p:sldId id="50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197"/>
  </p:normalViewPr>
  <p:slideViewPr>
    <p:cSldViewPr snapToGrid="0" snapToObjects="1">
      <p:cViewPr varScale="1">
        <p:scale>
          <a:sx n="93" d="100"/>
          <a:sy n="93" d="100"/>
        </p:scale>
        <p:origin x="2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Modeling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 and validation splits</a:t>
            </a:r>
          </a:p>
          <a:p>
            <a:pPr lvl="1"/>
            <a:r>
              <a:rPr lang="en-US" dirty="0"/>
              <a:t>Plans for what you need for initial “</a:t>
            </a:r>
            <a:r>
              <a:rPr lang="en-US" b="1" dirty="0"/>
              <a:t>V0</a:t>
            </a:r>
            <a:r>
              <a:rPr lang="en-US" dirty="0"/>
              <a:t>” results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DB92F-7BD7-D34E-A6FB-9B0D92E6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76B46-F3B0-6D4C-8B50-739385D1C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10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186</Words>
  <Application>Microsoft Macintosh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PowerPoint Presentation</vt:lpstr>
      <vt:lpstr>Reminders</vt:lpstr>
      <vt:lpstr>Plan for the week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81</cp:revision>
  <dcterms:created xsi:type="dcterms:W3CDTF">2020-01-14T19:43:43Z</dcterms:created>
  <dcterms:modified xsi:type="dcterms:W3CDTF">2021-10-18T02:23:19Z</dcterms:modified>
</cp:coreProperties>
</file>