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36" r:id="rId3"/>
    <p:sldId id="424" r:id="rId4"/>
    <p:sldId id="430" r:id="rId5"/>
    <p:sldId id="425" r:id="rId6"/>
    <p:sldId id="434" r:id="rId7"/>
    <p:sldId id="429" r:id="rId8"/>
    <p:sldId id="435" r:id="rId9"/>
    <p:sldId id="428" r:id="rId10"/>
    <p:sldId id="427" r:id="rId11"/>
    <p:sldId id="432" r:id="rId12"/>
    <p:sldId id="431" r:id="rId13"/>
    <p:sldId id="433" r:id="rId14"/>
    <p:sldId id="437" r:id="rId15"/>
    <p:sldId id="438" r:id="rId16"/>
    <p:sldId id="43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11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15327F-2A1E-4D4C-8B82-3E0A05F0C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"/>
          <a:stretch/>
        </p:blipFill>
        <p:spPr>
          <a:xfrm>
            <a:off x="1701568" y="247630"/>
            <a:ext cx="8788863" cy="64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04609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482</Words>
  <Application>Microsoft Macintosh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Simple Light</vt:lpstr>
      <vt:lpstr>ML Formulation and Baselines</vt:lpstr>
      <vt:lpstr>Things to remember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Baselines</vt:lpstr>
      <vt:lpstr>Baseline Options</vt:lpstr>
      <vt:lpstr>Baseline Considerations</vt:lpstr>
      <vt:lpstr>Baseline Examples</vt:lpstr>
      <vt:lpstr>BREAKOUT SESSION</vt:lpstr>
      <vt:lpstr>PowerPoint Presentation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41</cp:revision>
  <dcterms:created xsi:type="dcterms:W3CDTF">2020-01-14T19:43:43Z</dcterms:created>
  <dcterms:modified xsi:type="dcterms:W3CDTF">2021-09-11T20:01:05Z</dcterms:modified>
</cp:coreProperties>
</file>