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302" r:id="rId3"/>
    <p:sldId id="281" r:id="rId4"/>
    <p:sldId id="295" r:id="rId5"/>
    <p:sldId id="282" r:id="rId6"/>
    <p:sldId id="300" r:id="rId7"/>
    <p:sldId id="285" r:id="rId8"/>
    <p:sldId id="283" r:id="rId9"/>
    <p:sldId id="298" r:id="rId10"/>
    <p:sldId id="260" r:id="rId11"/>
    <p:sldId id="261" r:id="rId12"/>
    <p:sldId id="309" r:id="rId13"/>
    <p:sldId id="301" r:id="rId14"/>
    <p:sldId id="306" r:id="rId15"/>
    <p:sldId id="299" r:id="rId16"/>
    <p:sldId id="307" r:id="rId17"/>
    <p:sldId id="308" r:id="rId18"/>
    <p:sldId id="30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 SQL</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11255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p:txBody>
      </p:sp>
    </p:spTree>
    <p:extLst>
      <p:ext uri="{BB962C8B-B14F-4D97-AF65-F5344CB8AC3E}">
        <p14:creationId xmlns:p14="http://schemas.microsoft.com/office/powerpoint/2010/main" val="13466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Discuss project direction and ideas</a:t>
            </a:r>
          </a:p>
        </p:txBody>
      </p:sp>
    </p:spTree>
    <p:extLst>
      <p:ext uri="{BB962C8B-B14F-4D97-AF65-F5344CB8AC3E}">
        <p14:creationId xmlns:p14="http://schemas.microsoft.com/office/powerpoint/2010/main" val="338840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 SQL</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Data exploration overview and helpful tips</a:t>
            </a:r>
            <a:br>
              <a:rPr lang="en-US" b="1" dirty="0"/>
            </a:br>
            <a:endParaRPr lang="en-US" b="1" dirty="0"/>
          </a:p>
          <a:p>
            <a:r>
              <a:rPr lang="en-US" dirty="0"/>
              <a:t>Time to meet and coordinate with your groups </a:t>
            </a:r>
            <a:br>
              <a:rPr lang="en-US" dirty="0"/>
            </a:br>
            <a:r>
              <a:rPr lang="en-US" dirty="0"/>
              <a:t>(~30 minutes at the end of class)</a:t>
            </a:r>
          </a:p>
        </p:txBody>
      </p:sp>
    </p:spTree>
    <p:extLst>
      <p:ext uri="{BB962C8B-B14F-4D97-AF65-F5344CB8AC3E}">
        <p14:creationId xmlns:p14="http://schemas.microsoft.com/office/powerpoint/2010/main" val="128593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533400" indent="-457200">
              <a:buFont typeface="+mj-lt"/>
              <a:buAutoNum type="arabicPeriod"/>
            </a:pPr>
            <a:r>
              <a:rPr lang="en-US" dirty="0"/>
              <a:t>Sanity Check the data you were given</a:t>
            </a:r>
          </a:p>
          <a:p>
            <a:pPr marL="533400" indent="-457200">
              <a:buFont typeface="+mj-lt"/>
              <a:buAutoNum type="arabicPeriod"/>
            </a:pPr>
            <a:r>
              <a:rPr lang="en-US" dirty="0"/>
              <a:t>Understanding the problem and domain </a:t>
            </a:r>
          </a:p>
          <a:p>
            <a:pPr marL="533400" indent="-457200">
              <a:buFont typeface="+mj-lt"/>
              <a:buAutoNum type="arabicPeriod"/>
            </a:pPr>
            <a:r>
              <a:rPr lang="en-US" dirty="0"/>
              <a:t>Problem Formulation </a:t>
            </a:r>
          </a:p>
          <a:p>
            <a:pPr marL="533400" indent="-457200">
              <a:buFont typeface="+mj-lt"/>
              <a:buAutoNum type="arabicPeriod"/>
            </a:pPr>
            <a:r>
              <a:rPr lang="en-US" dirty="0"/>
              <a:t>Debugging </a:t>
            </a:r>
          </a:p>
          <a:p>
            <a:pPr marL="533400" indent="-457200">
              <a:buFont typeface="+mj-lt"/>
              <a:buAutoNum type="arabicPeriod"/>
            </a:pPr>
            <a:r>
              <a:rPr lang="en-US" dirty="0"/>
              <a:t>Feature Generation/Selection </a:t>
            </a:r>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17211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dirty="0"/>
              <a:t>Tables: identify the database tables that are most relevant to your problem</a:t>
            </a:r>
          </a:p>
          <a:p>
            <a:pPr>
              <a:lnSpc>
                <a:spcPct val="120000"/>
              </a:lnSpc>
            </a:pPr>
            <a:r>
              <a:rPr lang="en-US" dirty="0"/>
              <a:t>Entities: How can you identify the primary entities from your project? What are some basic/relevant characteristics about them? How have those changed over time?</a:t>
            </a:r>
          </a:p>
          <a:p>
            <a:pPr>
              <a:lnSpc>
                <a:spcPct val="120000"/>
              </a:lnSpc>
            </a:pPr>
            <a:r>
              <a:rPr lang="en-US" dirty="0"/>
              <a:t>Fields: Most projects have a lot of different data fields, but don’t feel like your initial exploration needs to understand everything</a:t>
            </a:r>
          </a:p>
          <a:p>
            <a:pPr>
              <a:lnSpc>
                <a:spcPct val="120000"/>
              </a:lnSpc>
            </a:pPr>
            <a:r>
              <a:rPr lang="en-US" dirty="0"/>
              <a:t>Label: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2415</TotalTime>
  <Words>874</Words>
  <Application>Microsoft Macintosh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Things to remember</vt:lpstr>
      <vt:lpstr>Plan for today</vt:lpstr>
      <vt:lpstr>PowerPoint Presentation</vt:lpstr>
      <vt:lpstr>Why is data exploration important?</vt:lpstr>
      <vt:lpstr> Some tips for exploring your project data</vt:lpstr>
      <vt:lpstr>Typical data exploration tasks</vt:lpstr>
      <vt:lpstr>PowerPoint Presentation</vt:lpstr>
      <vt:lpstr>PowerPoint Presentation</vt:lpstr>
      <vt:lpstr> Tools</vt:lpstr>
      <vt:lpstr> Simple task for data exploration</vt:lpstr>
      <vt:lpstr>Things to remember</vt:lpstr>
      <vt:lpstr>PowerPoint Presentation</vt:lpstr>
      <vt:lpstr> Working with Your Project Team</vt:lpstr>
      <vt:lpstr> Working with Your Project Team</vt:lpstr>
      <vt:lpstr> Working with Your Project Team</vt:lpstr>
      <vt:lpstr>PowerPoint Presentation</vt:lpstr>
      <vt:lpstr>What do we want you to use this time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35</cp:revision>
  <dcterms:created xsi:type="dcterms:W3CDTF">2020-01-14T19:43:43Z</dcterms:created>
  <dcterms:modified xsi:type="dcterms:W3CDTF">2021-09-11T19:46:59Z</dcterms:modified>
</cp:coreProperties>
</file>