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2" r:id="rId2"/>
  </p:sldMasterIdLst>
  <p:notesMasterIdLst>
    <p:notesMasterId r:id="rId47"/>
  </p:notesMasterIdLst>
  <p:sldIdLst>
    <p:sldId id="256" r:id="rId3"/>
    <p:sldId id="498" r:id="rId4"/>
    <p:sldId id="318" r:id="rId5"/>
    <p:sldId id="323" r:id="rId6"/>
    <p:sldId id="287" r:id="rId7"/>
    <p:sldId id="284" r:id="rId8"/>
    <p:sldId id="474" r:id="rId9"/>
    <p:sldId id="475" r:id="rId10"/>
    <p:sldId id="476" r:id="rId11"/>
    <p:sldId id="477" r:id="rId12"/>
    <p:sldId id="478" r:id="rId13"/>
    <p:sldId id="486" r:id="rId14"/>
    <p:sldId id="484" r:id="rId15"/>
    <p:sldId id="488" r:id="rId16"/>
    <p:sldId id="489" r:id="rId17"/>
    <p:sldId id="490" r:id="rId18"/>
    <p:sldId id="491" r:id="rId19"/>
    <p:sldId id="492" r:id="rId20"/>
    <p:sldId id="493" r:id="rId21"/>
    <p:sldId id="494" r:id="rId22"/>
    <p:sldId id="495" r:id="rId23"/>
    <p:sldId id="487" r:id="rId24"/>
    <p:sldId id="485" r:id="rId25"/>
    <p:sldId id="496" r:id="rId26"/>
    <p:sldId id="473" r:id="rId27"/>
    <p:sldId id="479" r:id="rId28"/>
    <p:sldId id="481" r:id="rId29"/>
    <p:sldId id="480" r:id="rId30"/>
    <p:sldId id="482" r:id="rId31"/>
    <p:sldId id="501" r:id="rId32"/>
    <p:sldId id="263" r:id="rId33"/>
    <p:sldId id="296" r:id="rId34"/>
    <p:sldId id="260" r:id="rId35"/>
    <p:sldId id="502" r:id="rId36"/>
    <p:sldId id="431" r:id="rId37"/>
    <p:sldId id="309" r:id="rId38"/>
    <p:sldId id="325" r:id="rId39"/>
    <p:sldId id="457" r:id="rId40"/>
    <p:sldId id="428" r:id="rId41"/>
    <p:sldId id="297" r:id="rId42"/>
    <p:sldId id="503" r:id="rId43"/>
    <p:sldId id="454" r:id="rId44"/>
    <p:sldId id="472" r:id="rId45"/>
    <p:sldId id="500" r:id="rId4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4003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8314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21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7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2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5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27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9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2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10/17/21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Wrap-up and Recap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validation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A Quick Recap</a:t>
            </a:r>
          </a:p>
        </p:txBody>
      </p:sp>
    </p:spTree>
    <p:extLst>
      <p:ext uri="{BB962C8B-B14F-4D97-AF65-F5344CB8AC3E}">
        <p14:creationId xmlns:p14="http://schemas.microsoft.com/office/powerpoint/2010/main" val="2871713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93179" y="147950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5405067" y="3641900"/>
            <a:ext cx="1512800" cy="10748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REAL</a:t>
            </a:r>
            <a:endParaRPr sz="1867" b="1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1867" b="1">
                <a:latin typeface="Lato"/>
                <a:ea typeface="Lato"/>
                <a:cs typeface="Lato"/>
                <a:sym typeface="Lato"/>
              </a:rPr>
              <a:t>WORLD</a:t>
            </a:r>
            <a:endParaRPr sz="1867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50067" y="15465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8148967" y="19194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8988467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75393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991667" y="5595967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17200" y="3757700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382067" y="1983333"/>
            <a:ext cx="2822800" cy="8432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" sz="2133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2133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6161467" y="2389733"/>
            <a:ext cx="0" cy="125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6895033" y="2771467"/>
            <a:ext cx="1315200" cy="905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6917667" y="4179300"/>
            <a:ext cx="20708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6880867" y="4708733"/>
            <a:ext cx="707200" cy="89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4774167" y="4708867"/>
            <a:ext cx="721200" cy="90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3340000" y="4179300"/>
            <a:ext cx="2065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4185500" y="2813900"/>
            <a:ext cx="1272800" cy="86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8012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5C6F-C7CD-044F-9C7D-6F1CBB76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Scoping is an iterative and ongoing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12129-6748-904B-9B91-5B7A9C0D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31533"/>
            <a:ext cx="11360700" cy="4555200"/>
          </a:xfrm>
        </p:spPr>
        <p:txBody>
          <a:bodyPr/>
          <a:lstStyle/>
          <a:p>
            <a:r>
              <a:rPr lang="en-US" dirty="0"/>
              <a:t>Involves different types of people</a:t>
            </a:r>
          </a:p>
          <a:p>
            <a:r>
              <a:rPr lang="en-US" dirty="0"/>
              <a:t>Gets refined over time</a:t>
            </a:r>
          </a:p>
          <a:p>
            <a:r>
              <a:rPr lang="en-US" dirty="0"/>
              <a:t>Gets modified as a result of later project phases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55BD6B-22DA-1741-A992-FEE3D3231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834811"/>
            <a:ext cx="5737991" cy="402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57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Actionable and Goal-Driven Project Scope</a:t>
            </a:r>
            <a:endParaRPr sz="4600" dirty="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60224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8077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8906233" y="5624513"/>
            <a:ext cx="1304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@datascifellows</a:t>
            </a:r>
            <a:endParaRPr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97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dirty="0"/>
              <a:t>Analytical Formulation</a:t>
            </a:r>
            <a:endParaRPr sz="4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6FA99-6A06-174F-9926-C91A9716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" y="1507474"/>
            <a:ext cx="12192000" cy="460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14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</p:spTree>
    <p:extLst>
      <p:ext uri="{BB962C8B-B14F-4D97-AF65-F5344CB8AC3E}">
        <p14:creationId xmlns:p14="http://schemas.microsoft.com/office/powerpoint/2010/main" val="10187416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 for Features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development is an </a:t>
            </a:r>
            <a:r>
              <a:rPr lang="en-US" b="1" u="sng" dirty="0"/>
              <a:t>iterative</a:t>
            </a:r>
            <a:r>
              <a:rPr lang="en-US" dirty="0"/>
              <a:t> process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Start simple: build a couple features (from each data source) you think are most important and expand from there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 / 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92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222239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85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229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46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39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3035455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15 minute team check-ins Wed/Thurs (see slack for time slots)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Monday/Tuesday</a:t>
            </a:r>
            <a:r>
              <a:rPr lang="en-US" dirty="0"/>
              <a:t>: update assignment (and revisions from last week)</a:t>
            </a:r>
            <a:endParaRPr lang="en-US" b="1" dirty="0"/>
          </a:p>
          <a:p>
            <a:r>
              <a:rPr lang="en-US" dirty="0"/>
              <a:t>Midterm Project Progress Presentations (Recorded) &amp; Peer Reviews</a:t>
            </a:r>
          </a:p>
          <a:p>
            <a:pPr lvl="1"/>
            <a:r>
              <a:rPr lang="en-US" dirty="0"/>
              <a:t>We won’t meet next Tuesday to give you time to watch/review your assigned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7751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10196</TotalTime>
  <Words>1507</Words>
  <Application>Microsoft Macintosh PowerPoint</Application>
  <PresentationFormat>Widescreen</PresentationFormat>
  <Paragraphs>285</Paragraphs>
  <Slides>44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Lato</vt:lpstr>
      <vt:lpstr>Roboto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Why do we need to do model selection?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PowerPoint Presentation</vt:lpstr>
      <vt:lpstr>Skills needed to solve real-world problems with ML</vt:lpstr>
      <vt:lpstr>Scoping is an iterative and ongoing process</vt:lpstr>
      <vt:lpstr>Actionable and Goal-Driven Project Scope</vt:lpstr>
      <vt:lpstr>Analytical Formulation</vt:lpstr>
      <vt:lpstr>Baseline Considerations</vt:lpstr>
      <vt:lpstr>Practical Pointers for Features</vt:lpstr>
      <vt:lpstr>Missing Value Tips</vt:lpstr>
      <vt:lpstr>Metric Cheatsheet</vt:lpstr>
      <vt:lpstr>Varying the Threshold</vt:lpstr>
      <vt:lpstr>Evaluation - Methodology</vt:lpstr>
      <vt:lpstr>Temporal Holdouts</vt:lpstr>
      <vt:lpstr>Training  - Time splits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79</cp:revision>
  <dcterms:created xsi:type="dcterms:W3CDTF">2020-01-14T19:43:43Z</dcterms:created>
  <dcterms:modified xsi:type="dcterms:W3CDTF">2021-10-18T02:15:36Z</dcterms:modified>
</cp:coreProperties>
</file>