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1" r:id="rId3"/>
    <p:sldId id="318" r:id="rId4"/>
    <p:sldId id="428" r:id="rId5"/>
    <p:sldId id="475" r:id="rId6"/>
    <p:sldId id="476" r:id="rId7"/>
    <p:sldId id="499" r:id="rId8"/>
    <p:sldId id="323" r:id="rId9"/>
    <p:sldId id="282" r:id="rId10"/>
    <p:sldId id="274" r:id="rId11"/>
    <p:sldId id="309" r:id="rId12"/>
    <p:sldId id="301" r:id="rId13"/>
    <p:sldId id="303" r:id="rId14"/>
    <p:sldId id="320" r:id="rId15"/>
    <p:sldId id="295" r:id="rId16"/>
    <p:sldId id="503" r:id="rId17"/>
    <p:sldId id="478" r:id="rId18"/>
    <p:sldId id="502" r:id="rId19"/>
    <p:sldId id="500" r:id="rId20"/>
    <p:sldId id="501" r:id="rId21"/>
    <p:sldId id="300" r:id="rId22"/>
    <p:sldId id="302" r:id="rId23"/>
    <p:sldId id="304" r:id="rId24"/>
    <p:sldId id="277" r:id="rId25"/>
    <p:sldId id="321" r:id="rId26"/>
    <p:sldId id="278" r:id="rId27"/>
    <p:sldId id="280" r:id="rId28"/>
    <p:sldId id="279" r:id="rId29"/>
    <p:sldId id="306" r:id="rId30"/>
    <p:sldId id="310" r:id="rId31"/>
    <p:sldId id="312" r:id="rId32"/>
    <p:sldId id="313" r:id="rId33"/>
    <p:sldId id="317" r:id="rId34"/>
    <p:sldId id="314" r:id="rId35"/>
    <p:sldId id="316" r:id="rId36"/>
    <p:sldId id="315" r:id="rId37"/>
    <p:sldId id="322" r:id="rId38"/>
    <p:sldId id="473" r:id="rId39"/>
    <p:sldId id="50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reviewed briefly in class – should pick back up here + </a:t>
            </a:r>
            <a:r>
              <a:rPr lang="en-US" dirty="0" err="1"/>
              <a:t>slido</a:t>
            </a:r>
            <a:r>
              <a:rPr lang="en-US" dirty="0"/>
              <a:t> </a:t>
            </a:r>
            <a:r>
              <a:rPr lang="en-US"/>
              <a:t>+ collate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7250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#94889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 – A Deeper Look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r>
              <a:rPr lang="en-US" dirty="0"/>
              <a:t>Initial brainstorming features you’d like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Temporal Validation Parameters</a:t>
            </a:r>
          </a:p>
          <a:p>
            <a:pPr lvl="1"/>
            <a:r>
              <a:rPr lang="en-US" dirty="0"/>
              <a:t>Updated Cohort &amp; Label Queries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8679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/94889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C463E-F1F2-6B40-9DD8-85A9282FF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68" y="4152763"/>
            <a:ext cx="2214435" cy="22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2B6EAB-BB36-1C44-B96D-264CD7B51325}"/>
              </a:ext>
            </a:extLst>
          </p:cNvPr>
          <p:cNvSpPr txBox="1">
            <a:spLocks/>
          </p:cNvSpPr>
          <p:nvPr/>
        </p:nvSpPr>
        <p:spPr>
          <a:xfrm>
            <a:off x="53790" y="107581"/>
            <a:ext cx="7813900" cy="570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200" dirty="0"/>
              <a:t>Reminder: Splitting Time with Triage</a:t>
            </a:r>
          </a:p>
        </p:txBody>
      </p:sp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60501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1526</Words>
  <Application>Microsoft Macintosh PowerPoint</Application>
  <PresentationFormat>Widescreen</PresentationFormat>
  <Paragraphs>262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Reminders</vt:lpstr>
      <vt:lpstr>Plan for the week</vt:lpstr>
      <vt:lpstr>Reminder: The PR-k Curve</vt:lpstr>
      <vt:lpstr>slido.com/94889 Which of these is a possible PR-k curve on the same dataset as the one outlined? </vt:lpstr>
      <vt:lpstr>PR-k Curve example</vt:lpstr>
      <vt:lpstr>PowerPoint Presentation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in triage: Collate</vt:lpstr>
      <vt:lpstr>Feature in triage: Collate</vt:lpstr>
      <vt:lpstr>Feature in triage: Collate</vt:lpstr>
      <vt:lpstr>Feature Generation – A Deeper Look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50</cp:revision>
  <dcterms:created xsi:type="dcterms:W3CDTF">2020-01-14T19:43:43Z</dcterms:created>
  <dcterms:modified xsi:type="dcterms:W3CDTF">2022-10-12T00:28:36Z</dcterms:modified>
</cp:coreProperties>
</file>