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302" r:id="rId3"/>
    <p:sldId id="281" r:id="rId4"/>
    <p:sldId id="295" r:id="rId5"/>
    <p:sldId id="282" r:id="rId6"/>
    <p:sldId id="300" r:id="rId7"/>
    <p:sldId id="285" r:id="rId8"/>
    <p:sldId id="283" r:id="rId9"/>
    <p:sldId id="298" r:id="rId10"/>
    <p:sldId id="260" r:id="rId11"/>
    <p:sldId id="261" r:id="rId12"/>
    <p:sldId id="309" r:id="rId13"/>
    <p:sldId id="301" r:id="rId14"/>
    <p:sldId id="306" r:id="rId15"/>
    <p:sldId id="299" r:id="rId16"/>
    <p:sldId id="307" r:id="rId17"/>
    <p:sldId id="308" r:id="rId18"/>
    <p:sldId id="30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30"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93"/>
    <p:restoredTop sz="93197"/>
  </p:normalViewPr>
  <p:slideViewPr>
    <p:cSldViewPr snapToGrid="0" snapToObjects="1">
      <p:cViewPr varScale="1">
        <p:scale>
          <a:sx n="119" d="100"/>
          <a:sy n="119" d="100"/>
        </p:scale>
        <p:origin x="110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customschemas.google.com/relationships/presentationmetadata" Target="metadata"/></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Exploration</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Tools</a:t>
            </a:r>
          </a:p>
        </p:txBody>
      </p:sp>
      <p:sp>
        <p:nvSpPr>
          <p:cNvPr id="7171" name="Rectangle 3"/>
          <p:cNvSpPr>
            <a:spLocks noGrp="1" noChangeArrowheads="1"/>
          </p:cNvSpPr>
          <p:nvPr>
            <p:ph type="body" idx="1"/>
          </p:nvPr>
        </p:nvSpPr>
        <p:spPr/>
        <p:txBody>
          <a:bodyPr>
            <a:normAutofit/>
          </a:bodyPr>
          <a:lstStyle/>
          <a:p>
            <a:r>
              <a:rPr lang="en-US" dirty="0"/>
              <a:t>SQL (directly and through python – psycopg2)</a:t>
            </a:r>
            <a:br>
              <a:rPr lang="en-US" dirty="0"/>
            </a:br>
            <a:endParaRPr lang="en-US" dirty="0"/>
          </a:p>
          <a:p>
            <a:r>
              <a:rPr lang="en-US" dirty="0"/>
              <a:t>Python (matplotlib, seaborn, </a:t>
            </a:r>
            <a:r>
              <a:rPr lang="en-US" dirty="0" err="1"/>
              <a:t>altair</a:t>
            </a:r>
            <a:r>
              <a:rPr lang="en-US" dirty="0"/>
              <a:t>,...)</a:t>
            </a:r>
            <a:br>
              <a:rPr lang="en-US" dirty="0"/>
            </a:br>
            <a:endParaRPr lang="en-US" dirty="0"/>
          </a:p>
          <a:p>
            <a:r>
              <a:rPr lang="en-US" dirty="0"/>
              <a:t>Pandas(if you have to)</a:t>
            </a:r>
            <a:br>
              <a:rPr lang="en-US" dirty="0"/>
            </a:br>
            <a:endParaRPr lang="en-US" dirty="0"/>
          </a:p>
          <a:p>
            <a:r>
              <a:rPr lang="en-US" dirty="0"/>
              <a:t>Tableau </a:t>
            </a:r>
            <a:endParaRPr lang="en-US" sz="2800" dirty="0"/>
          </a:p>
        </p:txBody>
      </p:sp>
    </p:spTree>
    <p:extLst>
      <p:ext uri="{BB962C8B-B14F-4D97-AF65-F5344CB8AC3E}">
        <p14:creationId xmlns:p14="http://schemas.microsoft.com/office/powerpoint/2010/main" val="34161356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Simple task for data exploration</a:t>
            </a:r>
          </a:p>
        </p:txBody>
      </p:sp>
      <p:sp>
        <p:nvSpPr>
          <p:cNvPr id="8195" name="Rectangle 3"/>
          <p:cNvSpPr>
            <a:spLocks noGrp="1" noChangeArrowheads="1"/>
          </p:cNvSpPr>
          <p:nvPr>
            <p:ph type="body" idx="1"/>
          </p:nvPr>
        </p:nvSpPr>
        <p:spPr/>
        <p:txBody>
          <a:bodyPr/>
          <a:lstStyle/>
          <a:p>
            <a:r>
              <a:rPr lang="en-US" dirty="0"/>
              <a:t>Write a SQL query that takes a “person id” (e.g., student, voter, facility, entity, </a:t>
            </a:r>
            <a:r>
              <a:rPr lang="en-US" dirty="0" err="1"/>
              <a:t>etc</a:t>
            </a:r>
            <a:r>
              <a:rPr lang="en-US" dirty="0"/>
              <a:t>) and gives you everything you know about that person. </a:t>
            </a:r>
            <a:br>
              <a:rPr lang="en-US" dirty="0"/>
            </a:br>
            <a:endParaRPr lang="en-US" dirty="0"/>
          </a:p>
          <a:p>
            <a:r>
              <a:rPr lang="en-US" dirty="0"/>
              <a:t>Add a date parameter to it to give you everything about that entity up to that date </a:t>
            </a:r>
            <a:endParaRPr lang="en-US" dirty="0">
              <a:effectLst/>
            </a:endParaRPr>
          </a:p>
        </p:txBody>
      </p:sp>
    </p:spTree>
    <p:extLst>
      <p:ext uri="{BB962C8B-B14F-4D97-AF65-F5344CB8AC3E}">
        <p14:creationId xmlns:p14="http://schemas.microsoft.com/office/powerpoint/2010/main" val="2446059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 SQL</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112557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Working With Your Team</a:t>
            </a:r>
          </a:p>
        </p:txBody>
      </p:sp>
    </p:spTree>
    <p:extLst>
      <p:ext uri="{BB962C8B-B14F-4D97-AF65-F5344CB8AC3E}">
        <p14:creationId xmlns:p14="http://schemas.microsoft.com/office/powerpoint/2010/main" val="3756057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Team Meeting / Coordination</a:t>
            </a:r>
          </a:p>
        </p:txBody>
      </p:sp>
    </p:spTree>
    <p:extLst>
      <p:ext uri="{BB962C8B-B14F-4D97-AF65-F5344CB8AC3E}">
        <p14:creationId xmlns:p14="http://schemas.microsoft.com/office/powerpoint/2010/main" val="134665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a:p>
            <a:pPr>
              <a:lnSpc>
                <a:spcPct val="150000"/>
              </a:lnSpc>
            </a:pPr>
            <a:r>
              <a:rPr lang="en-US" sz="2800" dirty="0"/>
              <a:t>Discuss project direction and ideas</a:t>
            </a:r>
          </a:p>
        </p:txBody>
      </p:sp>
    </p:spTree>
    <p:extLst>
      <p:ext uri="{BB962C8B-B14F-4D97-AF65-F5344CB8AC3E}">
        <p14:creationId xmlns:p14="http://schemas.microsoft.com/office/powerpoint/2010/main" val="3388408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r>
              <a:rPr lang="en-US" dirty="0"/>
              <a:t> + SQL</a:t>
            </a:r>
            <a:br>
              <a:rPr lang="en-US" dirty="0"/>
            </a:br>
            <a:endParaRPr lang="en-US" dirty="0"/>
          </a:p>
          <a:p>
            <a:pPr>
              <a:lnSpc>
                <a:spcPct val="100000"/>
              </a:lnSpc>
              <a:spcBef>
                <a:spcPts val="500"/>
              </a:spcBef>
            </a:pPr>
            <a:r>
              <a:rPr lang="en-US" dirty="0"/>
              <a:t>Readings for Thursday</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926041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Plan for today</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Data exploration overview and helpful tips</a:t>
            </a:r>
            <a:br>
              <a:rPr lang="en-US" b="1" dirty="0"/>
            </a:br>
            <a:endParaRPr lang="en-US" b="1" dirty="0"/>
          </a:p>
          <a:p>
            <a:r>
              <a:rPr lang="en-US" dirty="0"/>
              <a:t>Time to meet and coordinate with your groups </a:t>
            </a:r>
            <a:br>
              <a:rPr lang="en-US" dirty="0"/>
            </a:br>
            <a:r>
              <a:rPr lang="en-US" dirty="0"/>
              <a:t>(~30 minutes at the end of class)</a:t>
            </a:r>
          </a:p>
        </p:txBody>
      </p:sp>
    </p:spTree>
    <p:extLst>
      <p:ext uri="{BB962C8B-B14F-4D97-AF65-F5344CB8AC3E}">
        <p14:creationId xmlns:p14="http://schemas.microsoft.com/office/powerpoint/2010/main" val="1285932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6377498"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p:txBody>
          <a:bodyPr/>
          <a:lstStyle/>
          <a:p>
            <a:pPr marL="533400" indent="-457200">
              <a:buFont typeface="+mj-lt"/>
              <a:buAutoNum type="arabicPeriod"/>
            </a:pPr>
            <a:r>
              <a:rPr lang="en-US" dirty="0"/>
              <a:t>Sanity Check the data you were given</a:t>
            </a:r>
          </a:p>
          <a:p>
            <a:pPr marL="533400" indent="-457200">
              <a:buFont typeface="+mj-lt"/>
              <a:buAutoNum type="arabicPeriod"/>
            </a:pPr>
            <a:r>
              <a:rPr lang="en-US" dirty="0"/>
              <a:t>Understanding the problem and domain </a:t>
            </a:r>
          </a:p>
          <a:p>
            <a:pPr marL="533400" indent="-457200">
              <a:buFont typeface="+mj-lt"/>
              <a:buAutoNum type="arabicPeriod"/>
            </a:pPr>
            <a:r>
              <a:rPr lang="en-US" dirty="0"/>
              <a:t>Problem Formulation </a:t>
            </a:r>
          </a:p>
          <a:p>
            <a:pPr marL="533400" indent="-457200">
              <a:buFont typeface="+mj-lt"/>
              <a:buAutoNum type="arabicPeriod"/>
            </a:pPr>
            <a:r>
              <a:rPr lang="en-US" dirty="0"/>
              <a:t>Debugging </a:t>
            </a:r>
          </a:p>
          <a:p>
            <a:pPr marL="533400" indent="-457200">
              <a:buFont typeface="+mj-lt"/>
              <a:buAutoNum type="arabicPeriod"/>
            </a:pPr>
            <a:r>
              <a:rPr lang="en-US" dirty="0"/>
              <a:t>Feature Generation/Selection </a:t>
            </a:r>
          </a:p>
          <a:p>
            <a:pPr marL="533400" indent="-457200">
              <a:buFont typeface="+mj-lt"/>
              <a:buAutoNum type="arabicPeriod"/>
            </a:pPr>
            <a:r>
              <a:rPr lang="en-US" dirty="0"/>
              <a:t>Interpretation of results </a:t>
            </a:r>
          </a:p>
          <a:p>
            <a:pPr marL="76200" indent="0">
              <a:buNone/>
            </a:pPr>
            <a:endParaRPr lang="en-US" dirty="0"/>
          </a:p>
        </p:txBody>
      </p:sp>
    </p:spTree>
    <p:extLst>
      <p:ext uri="{BB962C8B-B14F-4D97-AF65-F5344CB8AC3E}">
        <p14:creationId xmlns:p14="http://schemas.microsoft.com/office/powerpoint/2010/main" val="1721185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Some tips for exploring your project data</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367351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Typical data exploration tasks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Distributions of different variables </a:t>
            </a:r>
          </a:p>
          <a:p>
            <a:r>
              <a:rPr lang="en-US" dirty="0"/>
              <a:t>Correlations between variables – correlation matrix and turn it into a heatmap </a:t>
            </a:r>
          </a:p>
          <a:p>
            <a:r>
              <a:rPr lang="en-US" dirty="0"/>
              <a:t>Changes and trends over time – how does the data and the entities in the data change over time?</a:t>
            </a:r>
          </a:p>
          <a:p>
            <a:r>
              <a:rPr lang="en-US" dirty="0"/>
              <a:t>Missing values – are there lots of missing values? Is there any pattern there? How/why are they missing? </a:t>
            </a:r>
          </a:p>
          <a:p>
            <a:r>
              <a:rPr lang="en-US" dirty="0"/>
              <a:t>Outliers – this can be done using clustering but also by plotting distributions.</a:t>
            </a:r>
          </a:p>
          <a:p>
            <a:r>
              <a:rPr lang="en-US" dirty="0"/>
              <a:t>Labels/Outcomes – distribution and patterns</a:t>
            </a:r>
          </a:p>
          <a:p>
            <a:r>
              <a:rPr lang="en-US" dirty="0"/>
              <a:t>Cross-tabs (if you’re looking at multiple classes/labels), describing how the positive and negative classes are different without doing any machine learning.</a:t>
            </a:r>
          </a:p>
        </p:txBody>
      </p:sp>
    </p:spTree>
    <p:extLst>
      <p:ext uri="{BB962C8B-B14F-4D97-AF65-F5344CB8AC3E}">
        <p14:creationId xmlns:p14="http://schemas.microsoft.com/office/powerpoint/2010/main" val="406989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F3CE1F-439A-864A-85F9-7ECA76CADBF5}"/>
              </a:ext>
            </a:extLst>
          </p:cNvPr>
          <p:cNvPicPr>
            <a:picLocks noChangeAspect="1"/>
          </p:cNvPicPr>
          <p:nvPr/>
        </p:nvPicPr>
        <p:blipFill>
          <a:blip r:embed="rId2"/>
          <a:stretch>
            <a:fillRect/>
          </a:stretch>
        </p:blipFill>
        <p:spPr>
          <a:xfrm>
            <a:off x="2253318" y="80445"/>
            <a:ext cx="7685364" cy="6697109"/>
          </a:xfrm>
          <a:prstGeom prst="rect">
            <a:avLst/>
          </a:prstGeom>
        </p:spPr>
      </p:pic>
    </p:spTree>
    <p:extLst>
      <p:ext uri="{BB962C8B-B14F-4D97-AF65-F5344CB8AC3E}">
        <p14:creationId xmlns:p14="http://schemas.microsoft.com/office/powerpoint/2010/main" val="127868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image820992">
            <a:extLst>
              <a:ext uri="{FF2B5EF4-FFF2-40B4-BE49-F238E27FC236}">
                <a16:creationId xmlns:a16="http://schemas.microsoft.com/office/drawing/2014/main" id="{C81F5E0F-0DF3-8A42-BCBD-633CA220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4956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2422</TotalTime>
  <Words>855</Words>
  <Application>Microsoft Macintosh PowerPoint</Application>
  <PresentationFormat>Widescreen</PresentationFormat>
  <Paragraphs>91</Paragraphs>
  <Slides>18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Simple Light</vt:lpstr>
      <vt:lpstr>PowerPoint Presentation</vt:lpstr>
      <vt:lpstr>Things to remember</vt:lpstr>
      <vt:lpstr>Plan for today</vt:lpstr>
      <vt:lpstr>PowerPoint Presentation</vt:lpstr>
      <vt:lpstr>Why is data exploration important?</vt:lpstr>
      <vt:lpstr> Some tips for exploring your project data</vt:lpstr>
      <vt:lpstr>Typical data exploration tasks</vt:lpstr>
      <vt:lpstr>PowerPoint Presentation</vt:lpstr>
      <vt:lpstr>PowerPoint Presentation</vt:lpstr>
      <vt:lpstr> Tools</vt:lpstr>
      <vt:lpstr> Simple task for data exploration</vt:lpstr>
      <vt:lpstr>Things to remember</vt:lpstr>
      <vt:lpstr>PowerPoint Presentation</vt:lpstr>
      <vt:lpstr> Working with Your Project Team</vt:lpstr>
      <vt:lpstr> Working with Your Project Team</vt:lpstr>
      <vt:lpstr> Working with Your Project Team</vt:lpstr>
      <vt:lpstr>PowerPoint Presentation</vt:lpstr>
      <vt:lpstr>What do we want you to use this time for?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Rayid Ghani</cp:lastModifiedBy>
  <cp:revision>36</cp:revision>
  <dcterms:created xsi:type="dcterms:W3CDTF">2020-01-14T19:43:43Z</dcterms:created>
  <dcterms:modified xsi:type="dcterms:W3CDTF">2021-09-12T14:05:31Z</dcterms:modified>
</cp:coreProperties>
</file>