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51"/>
  </p:notesMasterIdLst>
  <p:sldIdLst>
    <p:sldId id="256" r:id="rId3"/>
    <p:sldId id="498" r:id="rId4"/>
    <p:sldId id="257" r:id="rId5"/>
    <p:sldId id="620" r:id="rId6"/>
    <p:sldId id="259" r:id="rId7"/>
    <p:sldId id="623" r:id="rId8"/>
    <p:sldId id="625" r:id="rId9"/>
    <p:sldId id="505" r:id="rId10"/>
    <p:sldId id="621" r:id="rId11"/>
    <p:sldId id="441" r:id="rId12"/>
    <p:sldId id="432" r:id="rId13"/>
    <p:sldId id="488" r:id="rId14"/>
    <p:sldId id="457" r:id="rId15"/>
    <p:sldId id="428" r:id="rId16"/>
    <p:sldId id="300" r:id="rId17"/>
    <p:sldId id="624" r:id="rId18"/>
    <p:sldId id="477" r:id="rId19"/>
    <p:sldId id="622" r:id="rId20"/>
    <p:sldId id="626" r:id="rId21"/>
    <p:sldId id="500" r:id="rId22"/>
    <p:sldId id="474" r:id="rId23"/>
    <p:sldId id="614" r:id="rId24"/>
    <p:sldId id="619" r:id="rId25"/>
    <p:sldId id="258" r:id="rId26"/>
    <p:sldId id="627" r:id="rId27"/>
    <p:sldId id="274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487" r:id="rId42"/>
    <p:sldId id="273" r:id="rId43"/>
    <p:sldId id="489" r:id="rId44"/>
    <p:sldId id="275" r:id="rId45"/>
    <p:sldId id="276" r:id="rId46"/>
    <p:sldId id="277" r:id="rId47"/>
    <p:sldId id="629" r:id="rId48"/>
    <p:sldId id="278" r:id="rId49"/>
    <p:sldId id="628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2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/>
    <p:restoredTop sz="93069"/>
  </p:normalViewPr>
  <p:slideViewPr>
    <p:cSldViewPr snapToGrid="0" snapToObjects="1">
      <p:cViewPr varScale="1">
        <p:scale>
          <a:sx n="149" d="100"/>
          <a:sy n="149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5318/assignments/42702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Wrap-Up,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Inference, and ML Experiments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428E4-0EAE-234B-A4AF-254F2F28E48C}"/>
              </a:ext>
            </a:extLst>
          </p:cNvPr>
          <p:cNvSpPr txBox="1"/>
          <p:nvPr/>
        </p:nvSpPr>
        <p:spPr>
          <a:xfrm>
            <a:off x="432692" y="5997109"/>
            <a:ext cx="10787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How to create a metric that makes sense for your problem and describing these metrics to non-ML people in their own terms</a:t>
            </a: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 – Policy Menu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 err="1"/>
              <a:t>Explainability</a:t>
            </a:r>
            <a:r>
              <a:rPr lang="en-US" dirty="0"/>
              <a:t> Use Cases</a:t>
            </a:r>
            <a:endParaRPr dirty="0"/>
          </a:p>
        </p:txBody>
      </p:sp>
      <p:graphicFrame>
        <p:nvGraphicFramePr>
          <p:cNvPr id="5" name="Google Shape;84;g71c82016f7_0_5">
            <a:extLst>
              <a:ext uri="{FF2B5EF4-FFF2-40B4-BE49-F238E27FC236}">
                <a16:creationId xmlns:a16="http://schemas.microsoft.com/office/drawing/2014/main" id="{0DA850BA-1EC9-9541-BD36-2D487F30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99668"/>
              </p:ext>
            </p:extLst>
          </p:nvPr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Wednesday </a:t>
            </a:r>
            <a:r>
              <a:rPr lang="en-US" b="1" dirty="0">
                <a:solidFill>
                  <a:srgbClr val="941100"/>
                </a:solidFill>
              </a:rPr>
              <a:t>(HBH 1202)</a:t>
            </a:r>
          </a:p>
          <a:p>
            <a:r>
              <a:rPr lang="en-US" dirty="0"/>
              <a:t>No class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Thursday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“smaller” models, print it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28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policy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Goals: Fairness and Accuracy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14080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hope:</a:t>
            </a:r>
          </a:p>
          <a:p>
            <a:r>
              <a:rPr lang="en-US" sz="2400" dirty="0"/>
              <a:t>Fairness-improving</a:t>
            </a:r>
          </a:p>
          <a:p>
            <a:r>
              <a:rPr lang="en-US" sz="2400" dirty="0"/>
              <a:t>methods can expand this</a:t>
            </a:r>
          </a:p>
          <a:p>
            <a:r>
              <a:rPr lang="en-US" sz="2400" dirty="0"/>
              <a:t>frontier by adding new</a:t>
            </a:r>
          </a:p>
          <a:p>
            <a:r>
              <a:rPr lang="en-US" sz="2400" dirty="0"/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Causal Inference</a:t>
            </a:r>
          </a:p>
          <a:p>
            <a:pPr algn="ctr"/>
            <a:r>
              <a:rPr lang="en-US" sz="6000" dirty="0"/>
              <a:t>and Field Trials</a:t>
            </a:r>
          </a:p>
        </p:txBody>
      </p:sp>
    </p:spTree>
    <p:extLst>
      <p:ext uri="{BB962C8B-B14F-4D97-AF65-F5344CB8AC3E}">
        <p14:creationId xmlns:p14="http://schemas.microsoft.com/office/powerpoint/2010/main" val="347625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Quick Review and Wrap-Up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canvas.cmu.edu</a:t>
            </a: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/courses/25318/assignments/427023</a:t>
            </a:r>
            <a:endParaRPr lang="en-US" dirty="0">
              <a:solidFill>
                <a:srgbClr val="941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5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E2E-9CD3-0146-A0C8-FD3ACD0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86563"/>
            <a:ext cx="11776400" cy="763500"/>
          </a:xfrm>
        </p:spPr>
        <p:txBody>
          <a:bodyPr/>
          <a:lstStyle/>
          <a:p>
            <a:r>
              <a:rPr lang="en-US" sz="2800" dirty="0"/>
              <a:t>How would you design a trial to validate what you’ve built this semester?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DBB0-5F79-084D-994A-2895D5994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Wednesday </a:t>
            </a:r>
            <a:r>
              <a:rPr lang="en-US" b="1" dirty="0">
                <a:solidFill>
                  <a:srgbClr val="941100"/>
                </a:solidFill>
              </a:rPr>
              <a:t>(HBH 1202)</a:t>
            </a:r>
          </a:p>
          <a:p>
            <a:r>
              <a:rPr lang="en-US" dirty="0"/>
              <a:t>No class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Thursday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1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Wrap-Up and Review</a:t>
            </a:r>
          </a:p>
        </p:txBody>
      </p:sp>
    </p:spTree>
    <p:extLst>
      <p:ext uri="{BB962C8B-B14F-4D97-AF65-F5344CB8AC3E}">
        <p14:creationId xmlns:p14="http://schemas.microsoft.com/office/powerpoint/2010/main" val="38246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1561</Words>
  <Application>Microsoft Macintosh PowerPoint</Application>
  <PresentationFormat>Widescreen</PresentationFormat>
  <Paragraphs>389</Paragraphs>
  <Slides>48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Reminders</vt:lpstr>
      <vt:lpstr>Things to cover today</vt:lpstr>
      <vt:lpstr>Final Reports</vt:lpstr>
      <vt:lpstr>Project checklist</vt:lpstr>
      <vt:lpstr>PowerPoint Presentation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 – Policy Menu</vt:lpstr>
      <vt:lpstr>Feature Generation</vt:lpstr>
      <vt:lpstr>PowerPoint Presentation</vt:lpstr>
      <vt:lpstr>Model Selection</vt:lpstr>
      <vt:lpstr>Model Selection</vt:lpstr>
      <vt:lpstr>Explainability Use Cases</vt:lpstr>
      <vt:lpstr>Initial Interpretability checklist</vt:lpstr>
      <vt:lpstr>Data and AI Ethics Issues</vt:lpstr>
      <vt:lpstr>Translating policy goals to fairness metrics</vt:lpstr>
      <vt:lpstr>Dual Goals: Fairness and Accuracy</vt:lpstr>
      <vt:lpstr>Class Recap</vt:lpstr>
      <vt:lpstr>PowerPoint Presentation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How would you design a trial to validate what you’ve built this semester?</vt:lpstr>
      <vt:lpstr>Some Readings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11</cp:revision>
  <dcterms:created xsi:type="dcterms:W3CDTF">2020-01-14T19:43:43Z</dcterms:created>
  <dcterms:modified xsi:type="dcterms:W3CDTF">2021-11-30T19:51:00Z</dcterms:modified>
</cp:coreProperties>
</file>