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436" r:id="rId3"/>
    <p:sldId id="424" r:id="rId4"/>
    <p:sldId id="430" r:id="rId5"/>
    <p:sldId id="425" r:id="rId6"/>
    <p:sldId id="434" r:id="rId7"/>
    <p:sldId id="429" r:id="rId8"/>
    <p:sldId id="435" r:id="rId9"/>
    <p:sldId id="428" r:id="rId10"/>
    <p:sldId id="427" r:id="rId11"/>
    <p:sldId id="432" r:id="rId12"/>
    <p:sldId id="431" r:id="rId13"/>
    <p:sldId id="433" r:id="rId14"/>
    <p:sldId id="437" r:id="rId15"/>
    <p:sldId id="438" r:id="rId16"/>
    <p:sldId id="43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8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11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lpp-health-bi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BREAKOUT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88B97A-4F87-8F48-962D-730E499FD613}"/>
              </a:ext>
            </a:extLst>
          </p:cNvPr>
          <p:cNvSpPr/>
          <p:nvPr/>
        </p:nvSpPr>
        <p:spPr>
          <a:xfrm>
            <a:off x="3182382" y="543754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http://bit.ly/mlpp-health-bias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6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694BE-69CC-A440-B73A-B5DFD765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73" y="0"/>
            <a:ext cx="8386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>
                <a:solidFill>
                  <a:srgbClr val="C00000"/>
                </a:solidFill>
              </a:rPr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04609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>
                <a:solidFill>
                  <a:srgbClr val="C00000"/>
                </a:solidFill>
              </a:rPr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3057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obvious how to code it 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actually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7271</TotalTime>
  <Words>482</Words>
  <Application>Microsoft Macintosh PowerPoint</Application>
  <PresentationFormat>Widescreen</PresentationFormat>
  <Paragraphs>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Simple Light</vt:lpstr>
      <vt:lpstr>ML Formulation and Baselines</vt:lpstr>
      <vt:lpstr>Things to remember</vt:lpstr>
      <vt:lpstr>Turning the project goals/scope into an ML problem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Analytical Formulation Examples</vt:lpstr>
      <vt:lpstr>Baselines</vt:lpstr>
      <vt:lpstr>Baseline Options</vt:lpstr>
      <vt:lpstr>Baseline Considerations</vt:lpstr>
      <vt:lpstr>Baseline Examples</vt:lpstr>
      <vt:lpstr>BREAKOUT SESSION</vt:lpstr>
      <vt:lpstr>PowerPoint Presentation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42</cp:revision>
  <dcterms:created xsi:type="dcterms:W3CDTF">2020-01-14T19:43:43Z</dcterms:created>
  <dcterms:modified xsi:type="dcterms:W3CDTF">2021-09-15T18:47:01Z</dcterms:modified>
</cp:coreProperties>
</file>