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63" r:id="rId7"/>
    <p:sldId id="295" r:id="rId8"/>
    <p:sldId id="264" r:id="rId9"/>
    <p:sldId id="266" r:id="rId10"/>
    <p:sldId id="267" r:id="rId11"/>
    <p:sldId id="269" r:id="rId12"/>
    <p:sldId id="270" r:id="rId13"/>
    <p:sldId id="271" r:id="rId14"/>
    <p:sldId id="272" r:id="rId15"/>
    <p:sldId id="273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2"/>
  </p:normalViewPr>
  <p:slideViewPr>
    <p:cSldViewPr snapToGrid="0">
      <p:cViewPr varScale="1">
        <p:scale>
          <a:sx n="140" d="100"/>
          <a:sy n="140" d="100"/>
        </p:scale>
        <p:origin x="8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you’re likely to drop, please let us know sooner rather than later so we can balance teams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8ed670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8ed670a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8ed670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8ed670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14822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Machine Learning for Public Policy Lab</a:t>
            </a: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Rayid Ghani and Kit Rodolfa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3818150"/>
            <a:ext cx="36290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 submissions)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Slack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Wednesday sessions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Weekly Reviews (due before class every Tuesday)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 support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to fill out the survey by </a:t>
            </a:r>
            <a:r>
              <a:rPr lang="en-US" dirty="0"/>
              <a:t>tomorrow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We need this get you set up on the infrastructure and form teams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If you didn’t include a public SSH key, email it to us ASAP!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We’ll make teams at the end of this week to balance your preferences, experience, and background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might need to adjust based on people dropping the class so don’t get too attached to your team and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you’re going to drop this class, drop now (before we make teams)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4A4805-A65F-D241-A1AE-797CF9F73996}"/>
              </a:ext>
            </a:extLst>
          </p:cNvPr>
          <p:cNvSpPr/>
          <p:nvPr/>
        </p:nvSpPr>
        <p:spPr>
          <a:xfrm>
            <a:off x="113168" y="1837245"/>
            <a:ext cx="8917663" cy="915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B00EDA-4982-4E4B-AE53-5B69328A4D8E}"/>
              </a:ext>
            </a:extLst>
          </p:cNvPr>
          <p:cNvSpPr txBox="1"/>
          <p:nvPr/>
        </p:nvSpPr>
        <p:spPr>
          <a:xfrm>
            <a:off x="1559126" y="1941068"/>
            <a:ext cx="692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Providing proactive mental health support to individuals at risk of returning to Jail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6CD55-8571-CD49-8365-8B6E813E3FA3}"/>
              </a:ext>
            </a:extLst>
          </p:cNvPr>
          <p:cNvSpPr/>
          <p:nvPr/>
        </p:nvSpPr>
        <p:spPr>
          <a:xfrm>
            <a:off x="108642" y="3127704"/>
            <a:ext cx="8917663" cy="915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A643E-9ACD-3641-845B-FA631578DCA3}"/>
              </a:ext>
            </a:extLst>
          </p:cNvPr>
          <p:cNvSpPr txBox="1"/>
          <p:nvPr/>
        </p:nvSpPr>
        <p:spPr>
          <a:xfrm>
            <a:off x="1554600" y="3231527"/>
            <a:ext cx="692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Identifying state bills that are likely to pass to support and prioritize advocacy efforts</a:t>
            </a:r>
          </a:p>
        </p:txBody>
      </p:sp>
      <p:pic>
        <p:nvPicPr>
          <p:cNvPr id="1036" name="Picture 12" descr="Schoolhouse Rock Bill | Meme Generator">
            <a:extLst>
              <a:ext uri="{FF2B5EF4-FFF2-40B4-BE49-F238E27FC236}">
                <a16:creationId xmlns:a16="http://schemas.microsoft.com/office/drawing/2014/main" id="{AC6FF74B-41B3-E64F-B57E-C223BD251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" b="7183"/>
          <a:stretch/>
        </p:blipFill>
        <p:spPr bwMode="auto">
          <a:xfrm>
            <a:off x="413862" y="3173010"/>
            <a:ext cx="798991" cy="84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449F2B-1696-4644-85D5-811997231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49" y="1881137"/>
            <a:ext cx="832104" cy="8277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0" y="2811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The data you’re working with is </a:t>
            </a:r>
            <a:r>
              <a:rPr lang="en" sz="2000" b="1" u="sng" dirty="0"/>
              <a:t>confidential</a:t>
            </a:r>
            <a:r>
              <a:rPr lang="en" sz="2000" b="1" dirty="0"/>
              <a:t> and needs to be kept secure</a:t>
            </a:r>
            <a:endParaRPr sz="20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211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Do not download or copy any data from the server on your local machine *</a:t>
            </a:r>
            <a:endParaRPr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Keep your credentials secure and do not commit them to </a:t>
            </a:r>
            <a:r>
              <a:rPr lang="en" b="1" dirty="0" err="1">
                <a:solidFill>
                  <a:srgbClr val="000000"/>
                </a:solidFill>
              </a:rPr>
              <a:t>github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Tell us immediately if you suspect that any data you had access to may be compromised</a:t>
            </a:r>
            <a:br>
              <a:rPr lang="en" b="1" dirty="0">
                <a:solidFill>
                  <a:srgbClr val="000000"/>
                </a:solidFill>
              </a:rPr>
            </a:br>
            <a:endParaRPr lang="en"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Return the signed data confidentiality form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Setup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-140500" y="1219025"/>
            <a:ext cx="6843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you have the following things set up: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ssh</a:t>
            </a:r>
            <a:r>
              <a:rPr lang="en" dirty="0"/>
              <a:t> (to connect to the server) </a:t>
            </a:r>
            <a:r>
              <a:rPr lang="en" b="1" dirty="0" err="1"/>
              <a:t>server</a:t>
            </a:r>
            <a:r>
              <a:rPr lang="en" dirty="0" err="1"/>
              <a:t>.</a:t>
            </a:r>
            <a:r>
              <a:rPr lang="en" b="1" dirty="0" err="1"/>
              <a:t>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dbeaver</a:t>
            </a:r>
            <a:r>
              <a:rPr lang="en" dirty="0"/>
              <a:t> and </a:t>
            </a:r>
            <a:r>
              <a:rPr lang="en" dirty="0" err="1"/>
              <a:t>psql</a:t>
            </a:r>
            <a:r>
              <a:rPr lang="en" dirty="0"/>
              <a:t> (to connect to the database) </a:t>
            </a:r>
            <a:r>
              <a:rPr lang="en" b="1" dirty="0" err="1"/>
              <a:t>database.mlpolicylab.dssg.io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Github</a:t>
            </a:r>
            <a:r>
              <a:rPr lang="en" dirty="0"/>
              <a:t> (to collaborate, share code with your team, and submit code) </a:t>
            </a:r>
            <a:r>
              <a:rPr lang="en" b="1" dirty="0" err="1"/>
              <a:t>github.com</a:t>
            </a:r>
            <a:r>
              <a:rPr lang="en" b="1" dirty="0"/>
              <a:t>/</a:t>
            </a:r>
            <a:r>
              <a:rPr lang="en" b="1" dirty="0" err="1"/>
              <a:t>dssg</a:t>
            </a:r>
            <a:r>
              <a:rPr lang="en" b="1" dirty="0"/>
              <a:t>/</a:t>
            </a:r>
            <a:r>
              <a:rPr lang="en" b="1" dirty="0" err="1"/>
              <a:t>mlforpublicpolicylab</a:t>
            </a:r>
            <a:br>
              <a:rPr lang="en" b="1" dirty="0"/>
            </a:br>
            <a:br>
              <a:rPr lang="en" b="1" dirty="0"/>
            </a:b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Get familiar with: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Remote server workflow</a:t>
            </a:r>
            <a:endParaRPr dirty="0"/>
          </a:p>
        </p:txBody>
      </p:sp>
      <p:sp>
        <p:nvSpPr>
          <p:cNvPr id="178" name="Google Shape;178;p29"/>
          <p:cNvSpPr txBox="1"/>
          <p:nvPr/>
        </p:nvSpPr>
        <p:spPr>
          <a:xfrm>
            <a:off x="6642250" y="1557150"/>
            <a:ext cx="2263500" cy="101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tech sessions tomorrow to help with setup</a:t>
            </a:r>
            <a:endParaRPr dirty="0"/>
          </a:p>
        </p:txBody>
      </p:sp>
      <p:sp>
        <p:nvSpPr>
          <p:cNvPr id="179" name="Google Shape;179;p29"/>
          <p:cNvSpPr txBox="1"/>
          <p:nvPr/>
        </p:nvSpPr>
        <p:spPr>
          <a:xfrm>
            <a:off x="4453125" y="3374441"/>
            <a:ext cx="3298010" cy="119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tech sessions over the next few weeks to help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 setup (tomorrow)</a:t>
            </a:r>
          </a:p>
          <a:p>
            <a:pPr lvl="1">
              <a:spcBef>
                <a:spcPts val="0"/>
              </a:spcBef>
            </a:pPr>
            <a:r>
              <a:rPr lang="en" sz="1600" dirty="0"/>
              <a:t>Remember to bring your laptop!</a:t>
            </a:r>
          </a:p>
          <a:p>
            <a:pPr marL="139700" indent="0">
              <a:buNone/>
            </a:pPr>
            <a:endParaRPr lang="e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Readings (for Thursday): Available on Class </a:t>
            </a:r>
            <a:r>
              <a:rPr lang="en" dirty="0" err="1"/>
              <a:t>Github</a:t>
            </a:r>
            <a:r>
              <a:rPr lang="en" dirty="0"/>
              <a:t> Repo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Project Scoping guide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Example case study</a:t>
            </a:r>
          </a:p>
          <a:p>
            <a:pPr marL="139700" indent="0">
              <a:buSzPts val="1400"/>
              <a:buNone/>
            </a:pPr>
            <a:endParaRPr lang="en" sz="2000" dirty="0"/>
          </a:p>
          <a:p>
            <a:pPr lvl="0"/>
            <a:r>
              <a:rPr lang="en-US" dirty="0"/>
              <a:t>Assignments: See Canvas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Due Wednesday: Project Preferences</a:t>
            </a:r>
          </a:p>
          <a:p>
            <a:pPr marL="139700" indent="0">
              <a:buSzPts val="1400"/>
              <a:buNone/>
            </a:pPr>
            <a:endParaRPr lang="e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you to learn from this class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to responsibly and effectively solve real-world policy problems using ML</a:t>
            </a:r>
            <a:br>
              <a:rPr lang="en" dirty="0"/>
            </a:br>
            <a:endParaRPr lang="en-US" sz="12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Understand the *entire* Machine Learning process </a:t>
            </a:r>
            <a:r>
              <a:rPr lang="en-US" sz="1600" dirty="0"/>
              <a:t>(and get hands-on experience doing most of it)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Build (and use) reusable ML pipelines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Learn how to use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Caring about the world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Interest in working with other people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 methods and process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Ideally: experience with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course different than a typical ML class?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most of the methods and focus on everything else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components of the class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Group Projects – solving end to end (public policy) problems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Lectures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Tech Sessions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Readings/Videos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Student Presentations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Discussions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Assignments (mostly project-related)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720</Words>
  <Application>Microsoft Macintosh PowerPoint</Application>
  <PresentationFormat>On-screen Show (16:9)</PresentationFormat>
  <Paragraphs>123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Lato</vt:lpstr>
      <vt:lpstr>Simple Light</vt:lpstr>
      <vt:lpstr>Machine Learning for Public Policy Lab</vt:lpstr>
      <vt:lpstr>What we want you to learn from this class</vt:lpstr>
      <vt:lpstr>Pre-requisites</vt:lpstr>
      <vt:lpstr>How is this course different than a typical ML class? </vt:lpstr>
      <vt:lpstr>Skills needed to solve real-world problems with ML</vt:lpstr>
      <vt:lpstr>Skills needed to solve real-world problems with ML</vt:lpstr>
      <vt:lpstr>PowerPoint Presentation</vt:lpstr>
      <vt:lpstr>Class Schedule</vt:lpstr>
      <vt:lpstr>Different components of the class</vt:lpstr>
      <vt:lpstr>Logistics</vt:lpstr>
      <vt:lpstr>Project Teams</vt:lpstr>
      <vt:lpstr>Projects</vt:lpstr>
      <vt:lpstr>The data you’re working with is confidential and needs to be kept secure </vt:lpstr>
      <vt:lpstr>Tech Setup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Kit Rodolfa</cp:lastModifiedBy>
  <cp:revision>15</cp:revision>
  <dcterms:modified xsi:type="dcterms:W3CDTF">2022-08-30T22:50:19Z</dcterms:modified>
</cp:coreProperties>
</file>