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36" r:id="rId3"/>
    <p:sldId id="424" r:id="rId4"/>
    <p:sldId id="446" r:id="rId5"/>
    <p:sldId id="440" r:id="rId6"/>
    <p:sldId id="447" r:id="rId7"/>
    <p:sldId id="430" r:id="rId8"/>
    <p:sldId id="425" r:id="rId9"/>
    <p:sldId id="434" r:id="rId10"/>
    <p:sldId id="429" r:id="rId11"/>
    <p:sldId id="435" r:id="rId12"/>
    <p:sldId id="443" r:id="rId13"/>
    <p:sldId id="444" r:id="rId14"/>
    <p:sldId id="428" r:id="rId15"/>
    <p:sldId id="441" r:id="rId16"/>
    <p:sldId id="442" r:id="rId17"/>
    <p:sldId id="445" r:id="rId18"/>
    <p:sldId id="261" r:id="rId19"/>
    <p:sldId id="269" r:id="rId20"/>
    <p:sldId id="273" r:id="rId21"/>
    <p:sldId id="277" r:id="rId22"/>
    <p:sldId id="285" r:id="rId23"/>
    <p:sldId id="427" r:id="rId24"/>
    <p:sldId id="432" r:id="rId25"/>
    <p:sldId id="448" r:id="rId26"/>
    <p:sldId id="431" r:id="rId27"/>
    <p:sldId id="433" r:id="rId28"/>
    <p:sldId id="43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116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</a:t>
            </a:r>
            <a:r>
              <a:rPr lang="en" sz="2600">
                <a:solidFill>
                  <a:srgbClr val="0000FF"/>
                </a:solidFill>
              </a:rPr>
              <a:t>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7982465" y="2875108"/>
            <a:ext cx="208829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>
                <a:solidFill>
                  <a:srgbClr val="FF0000"/>
                </a:solidFill>
              </a:rPr>
              <a:t>On the 1</a:t>
            </a:r>
            <a:r>
              <a:rPr lang="en" sz="3467" baseline="30000">
                <a:solidFill>
                  <a:srgbClr val="FF0000"/>
                </a:solidFill>
              </a:rPr>
              <a:t>st</a:t>
            </a:r>
            <a:r>
              <a:rPr lang="en" sz="3467">
                <a:solidFill>
                  <a:srgbClr val="FF0000"/>
                </a:solidFill>
              </a:rPr>
              <a:t> of every month</a:t>
            </a:r>
            <a:r>
              <a:rPr lang="en" sz="3467">
                <a:solidFill>
                  <a:srgbClr val="595959"/>
                </a:solidFill>
              </a:rPr>
              <a:t>, for </a:t>
            </a:r>
            <a:r>
              <a:rPr lang="en" sz="3467">
                <a:solidFill>
                  <a:srgbClr val="0000FF"/>
                </a:solidFill>
              </a:rPr>
              <a:t>all individuals who have interacted with MyRC sources in the last 3 years</a:t>
            </a:r>
            <a:r>
              <a:rPr lang="en" sz="3467">
                <a:solidFill>
                  <a:srgbClr val="595959"/>
                </a:solidFill>
              </a:rPr>
              <a:t>, can we identify the </a:t>
            </a:r>
            <a:r>
              <a:rPr lang="en" sz="3467">
                <a:solidFill>
                  <a:srgbClr val="FF00FF"/>
                </a:solidFill>
              </a:rPr>
              <a:t>100 (JoCo) and 30 (DoCo) individuals </a:t>
            </a:r>
            <a:r>
              <a:rPr lang="en" sz="3467">
                <a:solidFill>
                  <a:srgbClr val="595959"/>
                </a:solidFill>
              </a:rPr>
              <a:t>who are </a:t>
            </a:r>
            <a:r>
              <a:rPr lang="en" sz="3467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>
                <a:solidFill>
                  <a:srgbClr val="595959"/>
                </a:solidFill>
              </a:rPr>
              <a:t>?</a:t>
            </a:r>
            <a:endParaRPr sz="3467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335" y="2031714"/>
            <a:ext cx="4825330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60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5841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            #94889</a:t>
            </a:r>
          </a:p>
          <a:p>
            <a:endParaRPr lang="en-US" sz="4800" dirty="0">
              <a:solidFill>
                <a:schemeClr val="dk2"/>
              </a:solidFill>
            </a:endParaRPr>
          </a:p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1544</Words>
  <Application>Microsoft Macintosh PowerPoint</Application>
  <PresentationFormat>Widescreen</PresentationFormat>
  <Paragraphs>164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46</cp:revision>
  <dcterms:created xsi:type="dcterms:W3CDTF">2020-01-14T19:43:43Z</dcterms:created>
  <dcterms:modified xsi:type="dcterms:W3CDTF">2022-09-14T15:36:17Z</dcterms:modified>
</cp:coreProperties>
</file>